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32"/>
  </p:notesMasterIdLst>
  <p:sldIdLst>
    <p:sldId id="256" r:id="rId2"/>
    <p:sldId id="260" r:id="rId3"/>
    <p:sldId id="319" r:id="rId4"/>
    <p:sldId id="261" r:id="rId5"/>
    <p:sldId id="262" r:id="rId6"/>
    <p:sldId id="263" r:id="rId7"/>
    <p:sldId id="264" r:id="rId8"/>
    <p:sldId id="265" r:id="rId9"/>
    <p:sldId id="266" r:id="rId10"/>
    <p:sldId id="335" r:id="rId11"/>
    <p:sldId id="308" r:id="rId12"/>
    <p:sldId id="315" r:id="rId13"/>
    <p:sldId id="301" r:id="rId14"/>
    <p:sldId id="309" r:id="rId15"/>
    <p:sldId id="310" r:id="rId16"/>
    <p:sldId id="311" r:id="rId17"/>
    <p:sldId id="312" r:id="rId18"/>
    <p:sldId id="314" r:id="rId19"/>
    <p:sldId id="316" r:id="rId20"/>
    <p:sldId id="321" r:id="rId21"/>
    <p:sldId id="332" r:id="rId22"/>
    <p:sldId id="333" r:id="rId23"/>
    <p:sldId id="330" r:id="rId24"/>
    <p:sldId id="331" r:id="rId25"/>
    <p:sldId id="324" r:id="rId26"/>
    <p:sldId id="325" r:id="rId27"/>
    <p:sldId id="326" r:id="rId28"/>
    <p:sldId id="327" r:id="rId29"/>
    <p:sldId id="328" r:id="rId30"/>
    <p:sldId id="329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88932" autoAdjust="0"/>
  </p:normalViewPr>
  <p:slideViewPr>
    <p:cSldViewPr>
      <p:cViewPr>
        <p:scale>
          <a:sx n="67" d="100"/>
          <a:sy n="67" d="100"/>
        </p:scale>
        <p:origin x="55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AC2468-0757-486D-A58B-9409A336AEF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4C3C74B-08CB-4B7D-A086-0AAB395F0CEC}">
      <dgm:prSet phldrT="[Text]"/>
      <dgm:spPr/>
      <dgm:t>
        <a:bodyPr/>
        <a:lstStyle/>
        <a:p>
          <a:r>
            <a:rPr lang="en-US" dirty="0"/>
            <a:t>Message</a:t>
          </a:r>
        </a:p>
      </dgm:t>
    </dgm:pt>
    <dgm:pt modelId="{DB4771F8-070D-4B76-9C38-0A38BE6587E5}" type="parTrans" cxnId="{35E8F940-5F9A-40B9-964E-4DECA9A8594D}">
      <dgm:prSet/>
      <dgm:spPr/>
      <dgm:t>
        <a:bodyPr/>
        <a:lstStyle/>
        <a:p>
          <a:endParaRPr lang="en-US"/>
        </a:p>
      </dgm:t>
    </dgm:pt>
    <dgm:pt modelId="{75ABE60B-B59A-480C-88F5-70F2A27B5DD1}" type="sibTrans" cxnId="{35E8F940-5F9A-40B9-964E-4DECA9A8594D}">
      <dgm:prSet/>
      <dgm:spPr/>
      <dgm:t>
        <a:bodyPr/>
        <a:lstStyle/>
        <a:p>
          <a:endParaRPr lang="en-US"/>
        </a:p>
      </dgm:t>
    </dgm:pt>
    <dgm:pt modelId="{BBDBF2AE-3A10-4EA0-93DB-0F72D2205983}" type="pres">
      <dgm:prSet presAssocID="{98AC2468-0757-486D-A58B-9409A336AEFE}" presName="CompostProcess" presStyleCnt="0">
        <dgm:presLayoutVars>
          <dgm:dir/>
          <dgm:resizeHandles val="exact"/>
        </dgm:presLayoutVars>
      </dgm:prSet>
      <dgm:spPr/>
    </dgm:pt>
    <dgm:pt modelId="{5393723C-0188-4E48-A224-70C23D294407}" type="pres">
      <dgm:prSet presAssocID="{98AC2468-0757-486D-A58B-9409A336AEFE}" presName="arrow" presStyleLbl="bgShp" presStyleIdx="0" presStyleCnt="1" custLinFactNeighborX="-3221" custLinFactNeighborY="-3846"/>
      <dgm:spPr/>
    </dgm:pt>
    <dgm:pt modelId="{1A13A262-C2E8-4347-B3ED-FEC93A8858E0}" type="pres">
      <dgm:prSet presAssocID="{98AC2468-0757-486D-A58B-9409A336AEFE}" presName="linearProcess" presStyleCnt="0"/>
      <dgm:spPr/>
    </dgm:pt>
    <dgm:pt modelId="{F727B961-899C-42F1-98B9-8FCDB878B973}" type="pres">
      <dgm:prSet presAssocID="{54C3C74B-08CB-4B7D-A086-0AAB395F0CEC}" presName="textNode" presStyleLbl="node1" presStyleIdx="0" presStyleCnt="1" custScaleX="109467" custScaleY="92831" custLinFactNeighborX="-20136" custLinFactNeighborY="961">
        <dgm:presLayoutVars>
          <dgm:bulletEnabled val="1"/>
        </dgm:presLayoutVars>
      </dgm:prSet>
      <dgm:spPr/>
    </dgm:pt>
  </dgm:ptLst>
  <dgm:cxnLst>
    <dgm:cxn modelId="{35E8F940-5F9A-40B9-964E-4DECA9A8594D}" srcId="{98AC2468-0757-486D-A58B-9409A336AEFE}" destId="{54C3C74B-08CB-4B7D-A086-0AAB395F0CEC}" srcOrd="0" destOrd="0" parTransId="{DB4771F8-070D-4B76-9C38-0A38BE6587E5}" sibTransId="{75ABE60B-B59A-480C-88F5-70F2A27B5DD1}"/>
    <dgm:cxn modelId="{D0163F4D-1988-4E02-9DD5-64FA9C13CAB7}" type="presOf" srcId="{54C3C74B-08CB-4B7D-A086-0AAB395F0CEC}" destId="{F727B961-899C-42F1-98B9-8FCDB878B973}" srcOrd="0" destOrd="0" presId="urn:microsoft.com/office/officeart/2005/8/layout/hProcess9"/>
    <dgm:cxn modelId="{2CE2E8B9-0B6E-4219-84D8-B7D02F7D16D1}" type="presOf" srcId="{98AC2468-0757-486D-A58B-9409A336AEFE}" destId="{BBDBF2AE-3A10-4EA0-93DB-0F72D2205983}" srcOrd="0" destOrd="0" presId="urn:microsoft.com/office/officeart/2005/8/layout/hProcess9"/>
    <dgm:cxn modelId="{EAA59E2F-AFF6-49D4-81F4-B73C697845FF}" type="presParOf" srcId="{BBDBF2AE-3A10-4EA0-93DB-0F72D2205983}" destId="{5393723C-0188-4E48-A224-70C23D294407}" srcOrd="0" destOrd="0" presId="urn:microsoft.com/office/officeart/2005/8/layout/hProcess9"/>
    <dgm:cxn modelId="{E7D1F5D3-6038-423D-A7D7-FB9FEFBBEC7D}" type="presParOf" srcId="{BBDBF2AE-3A10-4EA0-93DB-0F72D2205983}" destId="{1A13A262-C2E8-4347-B3ED-FEC93A8858E0}" srcOrd="1" destOrd="0" presId="urn:microsoft.com/office/officeart/2005/8/layout/hProcess9"/>
    <dgm:cxn modelId="{98A4B707-B0A5-4229-B837-D3F5C67598E7}" type="presParOf" srcId="{1A13A262-C2E8-4347-B3ED-FEC93A8858E0}" destId="{F727B961-899C-42F1-98B9-8FCDB878B973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93723C-0188-4E48-A224-70C23D294407}">
      <dsp:nvSpPr>
        <dsp:cNvPr id="0" name=""/>
        <dsp:cNvSpPr/>
      </dsp:nvSpPr>
      <dsp:spPr>
        <a:xfrm>
          <a:off x="152407" y="0"/>
          <a:ext cx="2720340" cy="16764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27B961-899C-42F1-98B9-8FCDB878B973}">
      <dsp:nvSpPr>
        <dsp:cNvPr id="0" name=""/>
        <dsp:cNvSpPr/>
      </dsp:nvSpPr>
      <dsp:spPr>
        <a:xfrm>
          <a:off x="566871" y="533400"/>
          <a:ext cx="1510833" cy="6224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Message</a:t>
          </a:r>
        </a:p>
      </dsp:txBody>
      <dsp:txXfrm>
        <a:off x="597258" y="563787"/>
        <a:ext cx="1450059" cy="5617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86487" units="1/cm"/>
          <inkml:channelProperty channel="Y" name="resolution" value="65.06024" units="1/cm"/>
          <inkml:channelProperty channel="T" name="resolution" value="1" units="1/dev"/>
        </inkml:channelProperties>
      </inkml:inkSource>
      <inkml:timestamp xml:id="ts0" timeString="2020-03-19T06:26:33.83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11368 5125 0,'76'0'872,"-50"0"-862,24 0-4,-24 0 4,-1 0-1,1 0 8,-1 0 41,51 0-7,-51 0-43,1 0 2,-1 0-4,26 0 131,-26 0-128,26 0-1,-26 0 0,1 0-1,-1 0 57,1 0-38,24 0-19,-24 0 3,24 0-3,-24 0-1,-26-26 7,51 26 95,-26 0-100,0 0 3,1-25-1,-1 25 211,0 0-206,1 0-6,-1 0 4,1 0-10,-1 0 7,0 0-2,1-25-5,24 25 6,-24 0 0,-1 0-1,1 0-5,-1 0 7,0 0 12,-25-26 46,127 1-59,-101 25-1,24 0 2,-24 0-4,-1 0 4,26 0 0,-26 0 33,1-26 10,-1 26-39,0-25-5,1 25 3,-1 0-1,0 0 52,26-25-54,-25 25-1,24 0-1,1 0 2,0 0 2,25 0-8,-51 0 6,26 0-1,-26-51 1,1 51 87,25 0 1,101-25-90,-101 25 1,25-26 3,0 26-8,-25 0 11,-1 0-5,-24 0-3,-1 0-3,26 0 80,25 0-73,-51 0-3,26 0 4,-51-25-2,25 25-4,1 0 2,-1 0 4,26 0-7,-26 0 1,1 0 9,-1 0-1,0 0-6,1 0 1,25 0-4,-26 0 1,51 0 7,-51 0-2,26 0-4,0 0-3,25 0 4,-25 0 4,-26 0-1,1 0-6,-1 0 58,26 0-55,-26 0 2,0 0-2,1 0 6,-1 0-10,-25 25 15,26-25 63,-1 0-52,0 0-21,1 0 2,-1-25 9,51 25 76,-50 0-87,24-25 1,52-1-1,-1 26 4,-25-25-9,-50 25 5,-1 0 6,1 0 11,-77 0 225,0 0-240,0 0-3,-76 0 5,77 0-8,-1 25 2,0-25 7,-25 0-3,25 0-5,26 0-2,0 0 5,-1 0-1,1 0 5,-51 0-8,50 0 3,1 0 2,0 0-5,-1 0 9,1 0-2,-1 0-6,1 0 11,-51 0-6,51 0-1,-1 0 3,1 0-4,-1 0-1,1 0 2,0 0 1,-26 0-5,-51 0-2,52 0 8,-52 26-3,51-26 0,1 0-5,-1 0 2,0 0 7,0 0-2,1 0-5,-1 0 10,26 0-7,-26 0-5,0 0 4,26 0 8,-26 0-14,26 0 17,-1 0-15,1 0 10,-1 0-4,1 0-1,-26 0-1,26 0 3,0 0-7,-1 0 6,1 0-1,-1 0 1,1 0 7,-26 0-9,26 0-4,0 0 10,-1 0-4,-25 0-3,1-26 6,-1 26-7,26 0 4,-1 0 0,-25 0-4,26 0 6,0 0-1,-1 0-4,-50 0 1,51 0 7,-26 0-4,0 0-5,26 0 7,-51 0-3,50 0-2,-24 0-4,24 0 13,1 0-4,-51-25-6,50 25-4,1 0 7,0 0 1,-1 0 1,1 0-2,0 0 1,-1 0 0,-50-26-4,51 26-3,-1 0 6,-24-25 8,24 25-4,-50 0-9,51 0 2,-1 0 19,1 0 102,-26 0-119,26 0-1,-1 0 6,-50 0-11,51 0 13,0 0-4,-1 0-5,1 0 4,-1 0 66,-50 0-52,51 0-11,0 0-5,-1 0 3,1 0-6,-1 25 87,1 1-83,0-1 3,-1-25-4,1 0 1,50 0 269,51 76-271,51-50 1,-76-1 4,25-25-9,51 25 11,-76-25 2,-26 0-1,26 26-4,25-26 3,-51 0-3,26 0-6,25 0 2,-25 0-4,25 0 3,-50 0 8,50 0 1,-26 0-5,1 0-5,-25 0 2,-1 0 7,0 0-3,26 0-6,-26 25 8,52-25-6,-27 0 1,1 0-4,0 0 0,0 0 6,25 0 2,-26 0-5,-24 0-3,25 0 4,-26 0-3,26 0 8,-26 0 3,0 0-9,26 0-2,-25 0 8,-1 0-10,0 0 4,26 0-1,0 0 0,0 0-1,-26 0 0,0 0 10,26 0-3,51 0-8,-77 0 7,0 0-3,1 0 1,24-25-3,27 25-2,-52 0 8,26-26-2,25 1-4,-25 25-6,75 0 14,-24-51 1,-51 51 3,152-50-12,-178 50 5,51 0 5,0-26-10,-25 26 0,-26 0 17,1-25-18,25 25 7,-26 0 4,0 0 1,1 0 0,-26-26-13,25 26 8,0 0 1,1 0-8,-1 0 11,1 0 80,75 0-87,-25 0 5,-25 26-12,25 25 11,-25-51-3,0 50-5,-26-50 3,-25 26 95,51-26-83,-51 25-13,25 0 4,-25 1 58,0-1-9,0 0 41,0 1-69,0-1 24,-25-25-11,-1 26-7,1-1-31,0 0 6,-1-25-11,1 0 18,-26 0 24,26 0-7,-1 0-15,-24 0-14,24 0 5,1 0-6,-1 0 23,-50 0 7,51 0-24,0 0-10,-1 0 39,-25 0-34,26 0 2,0 0-3,-26 0 4,26 0 3,-1 0-11,1 0 8,-1 0-2,1 0-3,0 0 3,-26 0 96,-51 51-96,77-51 4,0 0-6,-1 0 21,-75 0-20,50 0 3,-25 25-4,25-25 4,-25 0-5,51 0 1,-1 0-2,1 0 7,0 0-3,-1 0 0,1 0-3,-77 0 7,77 0 1,0 26-7,-1-26 2,1 0 3,-1 0-3,1 0-4,-26 0 5,26 0 4,0 0 2,-1 0-9,1 0 8,-1 0-11,1 0 6,-26 0 5,26 0-7,0 0 0,-1 0-1,1 0 7,-1 0 0,1 0-5,0 0-2,-26 0 0,26 0 7,-26 0-1,25 0 2,1 0-8,0 0 2,-1 0-3,-24 0 1,24 0 0,1 0 8,-1 0-8,1 0 2,-26 0-5,26 0 0,-51-26 9,50 26-1,1 0-4,-26 0-1,26 0 0,0 0 4,-1 0-6,1 0-1,-1 0 7,1 0-8,-26 0 12,26 0-2,0 0-3,-26 0 3,0-25-3,-25 25-5,51 0 5,-1 0-1,-25 0 4,26 0 34,0 0-39,-1 0-4,1 0 2,-26-25 10,26 25-4,-26 0-7,26 0-2,-1 0 69,26-26-34,-25 26 42,-51-25-38,25 0-32,-25 25-3,51 0 5,-1 0-3,1 0 1,-1 0-5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86487" units="1/cm"/>
          <inkml:channelProperty channel="Y" name="resolution" value="65.06024" units="1/cm"/>
          <inkml:channelProperty channel="T" name="resolution" value="1" units="1/dev"/>
        </inkml:channelProperties>
      </inkml:inkSource>
      <inkml:timestamp xml:id="ts0" timeString="2020-03-19T06:32:20.547"/>
    </inkml:context>
    <inkml:brush xml:id="br0">
      <inkml:brushProperty name="width" value="0.08819" units="cm"/>
      <inkml:brushProperty name="height" value="0.35278" units="cm"/>
      <inkml:brushProperty name="color" value="#92D050"/>
      <inkml:brushProperty name="tip" value="rectangle"/>
      <inkml:brushProperty name="rasterOp" value="maskPen"/>
    </inkml:brush>
  </inkml:definitions>
  <inkml:trace contextRef="#ctx0" brushRef="#br0">10835 4947 0,'-25'0'301,"0"0"-279,-1 0 7,1 0-6,-26 0-12,26 0-4,25 25-1,-26-25 1,1 0 5,-26 0-4,26 26 0,-1-26-6,1 0 10,0 0-6,-1 0-3,1 0 10,0 0-9,-1 0 7,1 0-5,-1 0 48,1 0-47,-26 0 5,26 0-7,-26 0 6,26 0-1,-1 0 1,1 0-9,0 0 11,-26 0 24,0 0-26,0 0 1,1 0-3,24 0-2,-24 0 6,24 0-10,1 0 9,-1 0 3,1 0 30,-26 25-38,-25-25 2,25 0-2,26 0 3,0 0-6,-1 0 7,-24 0-5,-1 0 7,25 0-3,1 0-3,0 0-1,-1 0 7,1 0-5,0 0 5,-1 0-4,1 0-4,-26 0-2,26 0 8,-26 26 0,26-26 2,-26 0-4,25 0-3,-24 0-3,-1 0 12,26 0-5,-26 25-6,25-25 5,-50 0 1,51 0-3,0 0 2,-26 0 3,25 0-4,-24 0-1,-1 0 3,26 0 2,-26 0-9,25 0 9,1 0-6,0 0 6,75 0 391,-24 0-395,-1 0 8,26 0 11,-26 0-15,26 0-7,25 0 8,-25 0-9,25-25 7,26 25 3,-52 0-7,-24 0 1,-1 0-3,0 0 11,26 0 6,25 0-11,-50 0-4,-1 0 4,0-26-5,1 26 4,-1 0-4,1 0 11,24 0 27,1 0-33,25-25-5,-50 25 3,24 0-3,-24 0 0,75 0 7,-75-26-4,-1 26-3,0 0 10,26 0 19,-26 0-25,52 0-5,-27-25 5,1 25-3,0-25 4,50 25-6,1 0 10,-51 0-5,-26 0-1,26 0 8,25-26 26,-51 26-36,1 0 3,-1 0 0,0 0 0,1 0 21,50 0 112,-25 0-134,-26 0-2,0 0 7,1 0 67,-52 26 133,-50-26-206,25 0 2,-50 0-4,-1 0 8,52 25-10,-52-25 7,77 0 0,-26 25-6,26-25 10,-1 0-10,-24 0 5,-1 26-1,25-1-4,1-25 7,0 26-1,-26-1-6,0-25 9,-25 25 2,51-25-1,-26 0-10,26 0 3,-1 0-2,1 26-4,-26-26 25,26 0 6,-1 0-26,1 0 4,0 0-8,-1 0 10,1 0-9,-1 0 4,1 0 27,0 50 21,-26-50-46,0 0-2,26 0 1,-26 0-4,26 0 1,-26 0 6,51 26 3,-25-26 45,-26 0-16,25 0-34,1 0-4,0 0 96,-1 0-93,1 0-1,-26 0 4,26 0-10,-1 0 10,1 0-5,0 0 39,-1 0-17,1-76-20,0 76 6,-1-26-5,1 26 6,25-25 8,0 0 27,0-1 16,0 1 45,0-1-38,0 1-9,0 0-36,25-1-14,-25 1-1,26 25 82,-1 0-87,0 0 29,1 0-18,-1 0 3,0 0 14,1 0-2,-1 0-19,26 0-6,-26 0-3,26 0 7,0 0 20,0 0-24,-1 0-2,1 0 3,0 0-8,-26 0 4,1 0 6,24 0-2,-24 0-6,-1 0 7,0 0 20,52-25-25,-27 25 5,1 0-8,76-26 5,-76 26 11,25-25-8,51 0 50,-102 25-51,0 0-3,1 0 0,25 0-5,25-51 9,-51 51-9,0 0 9,1 0-5,-1 0 59,51 0-57,0 0-1,-25 0 7,0 0-11,-26 0 7,1 0-1,-26 25 38,0 1-5,0-1 45,0 0-73,0 1 8,0-1-5,0 0 9,0 1-5,50-26 43,-50 25-20,0 0 59,-25-25 123,0 0-212,-1 0 0,1 0 7,0 0 2,-1 0-5,1 0 27,-1 0-39,-50 0 3,51 0-3,0 0 4,-1 0-5,-25 0 25,-25 26-20,26-1-5,24-25 6,1 0-8,-1 0 48,1 26-33,-51-1-10,25-25 10,26 0-11,-1 0 0,1 51 22,-26-26-21,26-25 5,0 0-11,-52 25 103,-24-25-97,76 0 1,-26 0-1,25 0-6,-24 0 7,24 0 1,26 26 7,0-52 383,26 26-350,-1 0-36,0 0 8,1 0-8,-1 0 0,1 0-5,50 0 10,-51 0-8,26 0 3,50 0-3,-75 0-2,24 0-6,-24 0 5,-1 0 4,1 0 0,-1 0 7,26 0-4,25 0-3,-25 0-10,-26 0 8,0 0-3,1 0 0,-1 0-4,51 0 73,-50 0-69,24 0 3,-24 0-5,-1 0 52,26 0-38,-26 0-13,26 0 2,-26 0-2,1 0 6,-1 0-10,0 0 10,1 0 46,75-50-51,-75 50 3,-1 0-3,0 0 324,1-26-229,-26 1-58,0 0-31,0-1 54,0 1-53,0-26 1,0 26-10,0-1 7,0 1-11,0 0 13,0-1-1,0 1-8,0-51-3,0 50 9,0 1 18,-26 25-22,1 0 87,0 0-44,-1 0-29,-24 0 7,50 25-13,-26-25-7,26 26 2,-25-26 6,-1 0 26,1 51-27,0-51 5,-1 0 8,1 0 16,-26 0-23,26 0 30,-1 0-43,1 0 24,0 0-21,-1 0-1,1 0-8,-26-26 30,26 26 12,-26-25-36,26 25 8,-1 0-5,26-26 33,-25 26-38,-77-25 24,77 25-25,-51-25 7,51 25-10,-26 0 16,0 0-8,26 0 84,-1 0-89,1 0 6,0 0-9,-1 0 47,1 0-27,-1 0-10,-24 0-1,24 0 14,1 0-18,0 0 0,-1 0 2,1 0 4,-1 25 26,1-25-31,-26 0-1,26 0 4,25 25-9,-25-25 25,-26 26-20,25-26 4,1 0-9,0 0 7,-26 0 74,-25 0-75,50 0 0,1 0 6,0 0 19,-51 51-26,50-51 2,1 0 0,-1 0 74,-24 0-33,24 0-37,1 25-3,-26-25-2,26 0 104,-1 0-105,1 0 7,0 0-8,-1 0 8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86487" units="1/cm"/>
          <inkml:channelProperty channel="Y" name="resolution" value="65.06024" units="1/cm"/>
          <inkml:channelProperty channel="T" name="resolution" value="1" units="1/dev"/>
        </inkml:channelProperties>
      </inkml:inkSource>
      <inkml:timestamp xml:id="ts0" timeString="2020-03-19T06:32:34.717"/>
    </inkml:context>
    <inkml:brush xml:id="br0">
      <inkml:brushProperty name="width" value="0.08819" units="cm"/>
      <inkml:brushProperty name="height" value="0.35278" units="cm"/>
      <inkml:brushProperty name="color" value="#92D050"/>
      <inkml:brushProperty name="tip" value="rectangle"/>
      <inkml:brushProperty name="rasterOp" value="maskPen"/>
    </inkml:brush>
  </inkml:definitions>
  <inkml:trace contextRef="#ctx0" brushRef="#br0">1802 5987 0,'25'0'646,"128"-76"-638,-77 76 4,-51 0-9,0 0 7,1 0 0,-1 0 360,77 0-245,-52 0-113,-24 0-8,25 0 6,25 0 2,-51 0-1,26 0-11,-26 0 4,26 0 97,76 0-89,-102 0-7,1 0 3,-1 0-2,0 0 15,26 0 66,25 0-79,-50 0 6,-1 0-11,0 0 10,1 0-9,-26 25 102,76-25-92,-25 0-4,-26 0-1,51 0 62,-25 0-64,-26 0 2,1 0-2,-1 0 3,0 0-4,26 0 102,0 0-100,0 0 2,-26 0-4,51 0 4,-51 0 13,1 0-20,-26 26 48,177-26 36,-151 0-78,-1 0 1,1 0 2,24 0-7,-24 0 13,-26 25 9,127-25 68,-102 0-86,0 0-2,1 0 7,24 0-9,27 0 107,49 0-105,-75 0 3,0 0-3,50-51 6,-75 51-10,-1 0 8,1 0-5,-1 0 2,0 0-4,102 0 61,-76 0-58,0 0 5,-26 0-10,26 0 12,-26 0-10,1 0 4,24 0 76,26-25-77,-50 25 3,25 0-3,-1 0 7,-24 0-12,-1 0 10,0 0 4,1 0 50,75 0-58,-50 0 2,0 0-4,0 0 6,25 0-9,-51 0 10,26 0-6,-26 0 2,1 0-3,-1 0 15,0 0-8,26 0-5,-26 0-5,1 0 8,25 0-6,-26 0 1,26 0 6,-1 0-1,-24 0-4,-1 0 6,1 0 30,-1 0-35,0 0-1,1 0 5,-1 0-5,51 0 0,-50 0 6,24 0-6,1 0 6,-26 0-10,26 0 5,-25 0 0,-1 0 6,51 0 65,51 0-72,-76 0 3,-1 0-4,1 0 5,-25 0-6,75 0 5,-76 0-6,1 0 2,-1 25 8,26-25 81,25 0-87,-51 0 13,1 0 274,24 0-237,-50 26-29,77-26 47,-27 0-69,-24 0 5,-1 0 1,-25 25 12,51-25 19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86487" units="1/cm"/>
          <inkml:channelProperty channel="Y" name="resolution" value="65.06024" units="1/cm"/>
          <inkml:channelProperty channel="T" name="resolution" value="1" units="1/dev"/>
        </inkml:channelProperties>
      </inkml:inkSource>
      <inkml:timestamp xml:id="ts0" timeString="2020-03-19T06:32:40.566"/>
    </inkml:context>
    <inkml:brush xml:id="br0">
      <inkml:brushProperty name="width" value="0.08819" units="cm"/>
      <inkml:brushProperty name="height" value="0.35278" units="cm"/>
      <inkml:brushProperty name="color" value="#92D050"/>
      <inkml:brushProperty name="tip" value="rectangle"/>
      <inkml:brushProperty name="rasterOp" value="maskPen"/>
    </inkml:brush>
  </inkml:definitions>
  <inkml:trace contextRef="#ctx0" brushRef="#br0">990 6875 0,'51'0'503,"25"0"-489,-51 0-5,26 0 0,-26 0 2,1 0-8,-1 0 4,77-25 89,-1-26-89,-76 51 1,26 0 1,0 0-4,-26 0 29,1 0 49,75-26-76,-50 26 5,25 0-9,-25 0 10,0 0-9,-26 0 8,76 0 67,-24-25-71,-52 25 3,0 0-5,26 0 4,51 0-6,-77 0 39,51 0 15,76 0-48,-101 0-3,0 0 1,-26 0-1,1 0 1,-1 0 4,76 0 54,-50 0-58,-25 0-1,75 0 3,-50 0-5,-26 0 7,1 0-6,24 0 1,-24 0 6,-1 0-2,0 25-8,26-25 10,-25 0 2,-1 0-8,26 0 4,-26 0 0,0 0-6,26 0 1,-25 0 5,-1 0-7,26 0 6,-26 0-3,0 0 6,26 0-6,-51 26 0,26-26-1,-1 0 8,26 0 1,-26 0-7,-25 25 0,25-25-2,1 0 4,-1 0-6,26 26 3,-26-26 6,1 0-3,-1 0-4,0 25 8,1-25-6,-1 0-4,1 0 1,-1 0 9,51 0-6,-51 0 6,26 0-4,25 25-4,-25-25 4,0 0-6,-26 0 2,1 0 10,-1 0-5,0 0-7,1 0 7,24 0-3,1 0 9,-25 26-3,24-26-5,-24 0-4,-1 0-1,0 0 2,1 0 9,-1 0-2,26 0 2,-26 0-6,1 0-4,-26 25-2,25-25 5,26 0-2,-26 0 10,1 0-12,-1 25 9,0-25-4,1 0-3,-1 0-3,0 0 9,26 0-5,-25 26-2,-1-26 1,0 0 13,1 0-14,-1 0 4,0 0-2,1 0-1,25 0 3,-26 0 1,0 0 5,26 0-8,-26 0-2,1 0 2,25 0 3,-1 0-1,-24 0-3,-1 0 6,0 0-3,1 0-3,-1 0 6,26 0 5,-26 0 80,1 0-54,-1 0-32,0 0 3,26 0 42,-25 0-41,24 0-1,1 0-5,-26 0 2,1 0-8,-1 0 8,1 0-7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86487" units="1/cm"/>
          <inkml:channelProperty channel="Y" name="resolution" value="65.06024" units="1/cm"/>
          <inkml:channelProperty channel="T" name="resolution" value="1" units="1/dev"/>
        </inkml:channelProperties>
      </inkml:inkSource>
      <inkml:timestamp xml:id="ts0" timeString="2020-03-19T06:32:45"/>
    </inkml:context>
    <inkml:brush xml:id="br0">
      <inkml:brushProperty name="width" value="0.08819" units="cm"/>
      <inkml:brushProperty name="height" value="0.35278" units="cm"/>
      <inkml:brushProperty name="color" value="#92D050"/>
      <inkml:brushProperty name="tip" value="rectangle"/>
      <inkml:brushProperty name="rasterOp" value="maskPen"/>
    </inkml:brush>
  </inkml:definitions>
  <inkml:trace contextRef="#ctx0" brushRef="#br0">939 7687 0,'51'0'331,"50"0"-323,-50 0 1,0 0-3,-26 0 8,26 0-10,-26 0 8,1 0-1,25 0-7,-26 0 2,0 0 8,26 0-3,-26 0-6,1 0 8,50 0-6,-51 0 2,26 0-2,0 25 6,-26-25-9,51 0 5,-50 0 0,-1 0-2,26 0-4,-51 25 13,25-25-10,1 0 8,-1 0 2,0 0-2,26 0-3,-26 0-1,1 0 7,-1 0-4,26 0-8,-26 0 2,51 0-2,-25 26 0,-25-26 7,-1 0-9,0 0 9,26 0-5,25 25 1,-25-25-4,0 25 1,-26 1 5,26-26 6,50 51-12,-75-51 9,-1 25 1,0-25-11,26 0 11,0 0-4,-26 0 0,1 0-6,-1 0 9,26 0 2,0 0-1,25 0-7,-51 25 2,26-25-1,-26 0 3,1 0-8,-1 0 6,0 0 2,-25 26 5,26-26 246,-1 0-160,51-51-66,-50 51 23,24-25-52,-24 25 8,-1-26-2,26 26 1,-26 0 10,1 0-9,-1-25 6,0 25 91,1 0-102,-1 0-4,26 0 71,-77 0 36,1 0-93,0 0-2,-1 0-12,1 0 5,-26-26-7,-25 1 3,0 0 6,0-1 3,50 26-1,-24 0-3,24 0-8,1 0 3,0 0 4,-1 0-7,1 0 9,-26-25 1,0 25-6,26 0-1,-26 0 0,0 0 0,1 0 0,-26 0 7,25 0-7,0 0 1,26 0-4,-1 0 1,-24 0 8,-27-25-4,27 25-3,-1 0-3,0 0 4,-50-26 1,50 26 12,-51 0-13,26-25-2,51 25-2,-51 0 12,25-25-2,0 25 1,-50 0-10,75 0 8,1 0-4,-51 0-4,25 0 5,0-26-5,26 26 7,0 0-4,-26 0 1,26 0 1,-52 0 4,52 0-7,-26 0-1,26 0 0,-26 0 9,-25-25-4,51 25-5,-1 0 9,1 0-6,0 0-4,-1 0 29,26-26 26,-25 26 13,-51-25-64,50 25-1,1 0 2,0 0-2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86487" units="1/cm"/>
          <inkml:channelProperty channel="Y" name="resolution" value="65.06024" units="1/cm"/>
          <inkml:channelProperty channel="T" name="resolution" value="1" units="1/dev"/>
        </inkml:channelProperties>
      </inkml:inkSource>
      <inkml:timestamp xml:id="ts0" timeString="2020-03-19T06:32:48.605"/>
    </inkml:context>
    <inkml:brush xml:id="br0">
      <inkml:brushProperty name="width" value="0.08819" units="cm"/>
      <inkml:brushProperty name="height" value="0.35278" units="cm"/>
      <inkml:brushProperty name="color" value="#92D050"/>
      <inkml:brushProperty name="tip" value="rectangle"/>
      <inkml:brushProperty name="rasterOp" value="maskPen"/>
    </inkml:brush>
  </inkml:definitions>
  <inkml:trace contextRef="#ctx0" brushRef="#br0">888 8473 0,'26'0'343,"-1"0"-333,1 0 1,-1 0-8,0 0 46,51 0-40,-25 0-2,51 0 2,-52 0-2,27 0 7,-52 0-10,0 0 1,1 0 2,-1 0 3,77 0 66,-52 0-69,1 0 2,-26 0-1,26 0-1,0 0 7,-26 0-7,26 0 65,0 0-64,0 0 6,-26 0-9,0 0 0,1 0 2,-1 0 4,0 0 0,1 0 2,-1 0 32,1 0 7,-1 0-45,26 0 1,-26 0 0,26 25 5,-26-25-11,1 0 7,-1 0 0,-25 26 36,76-26 36,-51 25-74,1-25 53,-26 25 28,-26-25 37,-24 0-118,24 0 6,1 0-4,0 0 1,-1 0-4,1 0 5,-1 0-9,-24 0 13,24 0-8,1 0 4,-26 0-4,0 0-1,26 0 7,-26 0 1,26 0-5,-51 0-3,25 0-1,-50 51 3,50-51 1,25 0-3,1 0-3,0 0 8,-1 0 11,1 0-7,-77 0-13,26 0 12,0 0-5,25 0 0,26 0 3,0 0-10,-1 0 83,1 0-33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86487" units="1/cm"/>
          <inkml:channelProperty channel="Y" name="resolution" value="65.06024" units="1/cm"/>
          <inkml:channelProperty channel="T" name="resolution" value="1" units="1/dev"/>
        </inkml:channelProperties>
      </inkml:inkSource>
      <inkml:timestamp xml:id="ts0" timeString="2020-03-19T06:32:51.646"/>
    </inkml:context>
    <inkml:brush xml:id="br0">
      <inkml:brushProperty name="width" value="0.08819" units="cm"/>
      <inkml:brushProperty name="height" value="0.35278" units="cm"/>
      <inkml:brushProperty name="color" value="#92D050"/>
      <inkml:brushProperty name="tip" value="rectangle"/>
      <inkml:brushProperty name="rasterOp" value="maskPen"/>
    </inkml:brush>
  </inkml:definitions>
  <inkml:trace contextRef="#ctx0" brushRef="#br0">990 9488 0,'25'0'488,"26"0"-443,25 0-36,-25 0 0,-26 0-3,26 0 7,0 0-8,-26 0 0,26 0 1,25 0 79,-51 0-76,26 0-2,-25 0 2,24 0 33,-24 0 38,24 0-73,1 0 2,-25 0-1,-1 0 3,51 0 217,0 0-218,-25 0-2,0 0 0,-26 0 4,26 0-5,0 0 8,-26 0-5,0 0-4,1 0 10,-1 0-12,0 0 3,1 0 2,-1 0 3,51 0-2,-50 0-4,24 0-2,-24 0 2,-1 0 2,1 0 3,24 0-8,-24 0 3,24 0 9,-24 0 13,-1 0-21,1 0-3,-1 0 2,26 0 11,-1 0 44,-24 0-52,-1 0 4,26 0-10,-26 0 7,26 0-7,-26 0 6,1 0-2,-1 0-1,1 0 8,24 0-5,-24 0-3,-1 0-3,26 0 8,0 0-3,-26 0 6,26 0-4,-26 0-4,0 0 1,26 0-1,-25 0-1,24 0-2,-24 0 7,-1 0 1,26 0-3,0 0 2,-1 0 3,-24 0 4,-1 0-6,0 0-8,1 0 8,25 0 26,-1 0 38,1 0-68,0 0 3,0 0-4,-1 0 8,-24 0 7,-1 0 259,51-26-219,-50 26-49,-1 0 16,51 0 24,-51 0-44,1 0 1,-1 0-1,1 0 4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86487" units="1/cm"/>
          <inkml:channelProperty channel="Y" name="resolution" value="65.06024" units="1/cm"/>
          <inkml:channelProperty channel="T" name="resolution" value="1" units="1/dev"/>
        </inkml:channelProperties>
      </inkml:inkSource>
      <inkml:timestamp xml:id="ts0" timeString="2020-03-19T06:32:59.478"/>
    </inkml:context>
    <inkml:brush xml:id="br0">
      <inkml:brushProperty name="width" value="0.08819" units="cm"/>
      <inkml:brushProperty name="height" value="0.35278" units="cm"/>
      <inkml:brushProperty name="color" value="#92D050"/>
      <inkml:brushProperty name="tip" value="rectangle"/>
      <inkml:brushProperty name="rasterOp" value="maskPen"/>
    </inkml:brush>
  </inkml:definitions>
  <inkml:trace contextRef="#ctx0" brushRef="#br0">1117 10350 0,'51'0'294,"-1"0"-286,52 0-1,-77 0 2,77 0-1,-77 0 1,26 0 1,-26 0-1,26 0-4,-26 0 1,1 0 0,-1 0-1,0 0 11,26 0-5,-25 0-1,-1 0 1,0 25 1,1-25 60,-1 0-63,26 0-2,25 0 5,-51 0-10,1 0 6,-1 0 2,0 0 3,1 0 4,-1 0-14,1 0 32,24 0-26,1 0-2,0 0 3,-26 0-3,26 0-2,25 0 4,-51 0 2,1 0-4,50 0 90,-25 0-89,-1 0 2,-24 0-3,-1 0 5,1 0-10,-1 0 10,0 0 19,1 0-13,-1 0-6,26 0-4,-26 0 4,1 0-10,24 0 12,-24 0-4,-1 0 0,0 0-6,26 0 5,-25 0 4,-1 0-4,0 0-4,1 0 9,-1 0-3,0 0-4,26 0-2,-25 0 3,-1 0 4,0 0-5,26 0-2,-26 0 7,1 0 3,50 0-2,-51 0-6,26 0 8,-26 0-5,1 0-1,-1 0-2,26 0-2,-26 0 8,1 0-6,-1 0 0,0 0 3,1 0 2,-1 0 2,1 0-2,24 0-7,-24 0 5,24 0-3,1 0 6,-25 0-5,-1 0 4,26 0-10,-26 0 5,0 0 22,26 0 14,-25 0-35,24 0 3,26 26-5,-50-26 5,25 0-7,-26 0 4,26 25 2,-26-25-1,0 0-4,1 26 12,-1-1-14,26 0 10,-26-25 1,1 0-6,-1 0 6,26 0-3,0 0-6,-26 0 4,0 0 17,1 0-16,-1 0-3,0 0 5,26 0-10,-25 0 6,-1 0 5,0 0-3,1 0-4,-1 0 7,26 0-10,0 0 8,-26 0-4,0 0 0,1 0-4,-1 0 8,26 0-3,25 0-5,-51 0 4,26 0 0,-26 0 7,52 0 0,24 0-6,-76 0-1,26 0-1,-25 0-3,-1 0 8,0 0-3,26 0-1,-26 0-4,1 0 31,-1 0-26,1 0-1,-1 0-4,0 0 2,51-25 11,-25 25-3,-25 0 1,-1 0-5,0 0-3,26 0-2,0 0 8,-26 0-6,1-25 9,-1 25-11,51-26 257,-51 26-251,26 0-4,0 0 3,25 0-1,-51 0-2,1 0 3,-1 0 59,1 0-16,-1 0-29,0 0 228,1 0-244,-1 0 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86487" units="1/cm"/>
          <inkml:channelProperty channel="Y" name="resolution" value="65.06024" units="1/cm"/>
          <inkml:channelProperty channel="T" name="resolution" value="1" units="1/dev"/>
        </inkml:channelProperties>
      </inkml:inkSource>
      <inkml:timestamp xml:id="ts0" timeString="2020-03-19T06:33:04.692"/>
    </inkml:context>
    <inkml:brush xml:id="br0">
      <inkml:brushProperty name="width" value="0.08819" units="cm"/>
      <inkml:brushProperty name="height" value="0.35278" units="cm"/>
      <inkml:brushProperty name="color" value="#92D050"/>
      <inkml:brushProperty name="tip" value="rectangle"/>
      <inkml:brushProperty name="rasterOp" value="maskPen"/>
    </inkml:brush>
  </inkml:definitions>
  <inkml:trace contextRef="#ctx0" brushRef="#br0">3883 11365 0,'-51'0'196,"-76"0"-187,76 0-2,-25 0 6,0 0-11,51 0 8,-26 0-3,26 0 0,-1 0 5,1 0 1,-1 0-9,1 0 6,-26 0 0,26 0-4,0 0 3,-26-26-1,25 26-1,-24 0 7,-26-50-1,-1 24-6,27 26 5,-52 0-1,51 0-2,1 0 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86487" units="1/cm"/>
          <inkml:channelProperty channel="Y" name="resolution" value="65.06024" units="1/cm"/>
          <inkml:channelProperty channel="T" name="resolution" value="1" units="1/dev"/>
        </inkml:channelProperties>
      </inkml:inkSource>
      <inkml:timestamp xml:id="ts0" timeString="2020-03-19T06:33:06.901"/>
    </inkml:context>
    <inkml:brush xml:id="br0">
      <inkml:brushProperty name="width" value="0.08819" units="cm"/>
      <inkml:brushProperty name="height" value="0.35278" units="cm"/>
      <inkml:brushProperty name="color" value="#92D050"/>
      <inkml:brushProperty name="tip" value="rectangle"/>
      <inkml:brushProperty name="rasterOp" value="maskPen"/>
    </inkml:brush>
  </inkml:definitions>
  <inkml:trace contextRef="#ctx0" brushRef="#br0">1142 11060 0,'26'0'242,"-1"0"-207,26 0-28,-51 26 29,0-1 38,0 0-29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86487" units="1/cm"/>
          <inkml:channelProperty channel="Y" name="resolution" value="65.06024" units="1/cm"/>
          <inkml:channelProperty channel="T" name="resolution" value="1" units="1/dev"/>
        </inkml:channelProperties>
      </inkml:inkSource>
      <inkml:timestamp xml:id="ts0" timeString="2020-03-19T06:33:08.020"/>
    </inkml:context>
    <inkml:brush xml:id="br0">
      <inkml:brushProperty name="width" value="0.08819" units="cm"/>
      <inkml:brushProperty name="height" value="0.35278" units="cm"/>
      <inkml:brushProperty name="color" value="#92D050"/>
      <inkml:brushProperty name="tip" value="rectangle"/>
      <inkml:brushProperty name="rasterOp" value="maskPen"/>
    </inkml:brush>
  </inkml:definitions>
  <inkml:trace contextRef="#ctx0" brushRef="#br0">1015 11187 0,'51'0'381,"-26"0"-372,1 0-2,25 0 3,-26 0 0,76 0 96,-50 0-95,0 0 1,-26 0-6,1 0 5,-1 0-8,0 0 6,153-25 82,-127 25-82,0 0-1,-1 0 4,-24 0-10,101-26 99,-102 26-93,26 0-1,-26 0 3,0 0 16,102-50 47,-76 50-65,0 0 1,25 0-2,-25 0 1,-26 0 4,0 0-10,1 0 91,151 0-86,-126 0 3,25 0-4,0 0 4,-50 0 17,101 0 16,-77 0-32,52 25-6,-51-25 5,-26 0-4,26 25 4,-26-25-5,51 0 1,-25 26 8,-26-26-1,77 0 61,25 0-65,-51 0-3,-25 0 5,-26 0-5,26 0 13,-26 0 40,1 0-28,75 0-24,-76 0 2,1 0-1,25 0 2,-26 0 6,51 0 20,-25 0-28,-26 0 2,26 0-4,-26 0 5,1 0 1,-1 0 10,0 0-10,1 0-3,-1 0-1,1 0-1,50 0 4,-51 0-8,26 0 6,-26 0-1,26 0 3,25 0-7,-25 0 2,-26 0 7,26 0-4,-26 0-2,51 0 7,-25 0-4,-25 0-3,-1 0-2,0 0 6,1 0-4,75 0 8,-50 0-4,-26 0 11,1 0-10,-1 0-9,0 0 10,1 0-9,25 0 6,-26 0-1,0 0 5,1 0-5,-1 0-1,26 0 4,0 0-9,-26 0 3,0 0 8,1 0-4,24 0-5,-24 0 3,-26 25-1,76-25-4,-25 0 10,-26 0 0,0 0-5,26 0 1,-25 0-3,50 0 9,-51 0 0,0 0-3,1 0-4,-1 0-5,1 0 10,-1 0-7,26 0 1,-26 0 2,0 0 1,1 0 7,-1 0-9,26 0 1,-26 0 3,26 0-3,0 0 17,-26 0-10,26 0-11,-26 0 3,1 0-1,-1 0-2,0 0 4,1 0 5,-1 0-6,26 0 0,-26 0-1,1 0-1,50 0 2,-25 0 8,-26 0-11,0 0 8,1 0-6,24 0 2,-24 0-7,-1 0 9,0 0-7,1 0 1,25 0 9,-26 0-4,0 0-5,26 0 9,-26 0-10,1 0 5,-1 0 2,1 0 0,-1 0-7,0-25 26,1 25-8,24 0-7,-24 0 0,-1 0-1,1 0 6,-1 0-6,0 0 15,1 0 23,50 0-37,-51 0-7,1 0 7,50 0 21,-51 0-26,51 0-3,-50 0 4,-1 0 13,0 0 5,26 0-14,-26 0-12,1 0 9,25 0-8,-26 0 8,0 0 22,1 0 19,-1 0-44,26 0 5,-26 0 1,26 0-7,-26 0 24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86487" units="1/cm"/>
          <inkml:channelProperty channel="Y" name="resolution" value="65.06024" units="1/cm"/>
          <inkml:channelProperty channel="T" name="resolution" value="1" units="1/dev"/>
        </inkml:channelProperties>
      </inkml:inkSource>
      <inkml:timestamp xml:id="ts0" timeString="2020-03-19T06:26:42.12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11723 5049 0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86487" units="1/cm"/>
          <inkml:channelProperty channel="Y" name="resolution" value="65.06024" units="1/cm"/>
          <inkml:channelProperty channel="T" name="resolution" value="1" units="1/dev"/>
        </inkml:channelProperties>
      </inkml:inkSource>
      <inkml:timestamp xml:id="ts0" timeString="2020-03-19T06:30:02.93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2977" units="cm"/>
          <inkml:channel name="Y" type="integer" max="1692" units="cm"/>
          <inkml:channel name="T" type="integer" max="2.14748E9" units="dev"/>
        </inkml:traceFormat>
        <inkml:channelProperties>
          <inkml:channelProperty channel="X" name="resolution" value="101.29295" units="1/cm"/>
          <inkml:channelProperty channel="Y" name="resolution" value="102.42131" units="1/cm"/>
          <inkml:channelProperty channel="T" name="resolution" value="1" units="1/dev"/>
        </inkml:channelProperties>
      </inkml:inkSource>
      <inkml:timestamp xml:id="ts1" timeString="2020-03-19T06:30:27.032"/>
    </inkml:context>
  </inkml:definitions>
  <inkml:trace contextRef="#ctx0" brushRef="#br0">14768 6469 0</inkml:trace>
  <inkml:trace contextRef="#ctx1" brushRef="#br0">22950 9149 0,'0'0'3,"0"0"4,0 0 2,0 0 0,0 0-2,0 0-1,0 0 2,0 0 1,0 0-3,0 0 2,0 0-1,0 0 2,0 0-1</inkml:trace>
  <inkml:trace contextRef="#ctx0" brushRef="#br0" timeOffset="59596">14058 6469 0,'25'0'380,"26"-25"-263,0 25-109,-26-26 5,1 26 2,-1 0-6,0-25 0,1 25 4,-1 0 519,0 0-522,26 0-3,0 0 4,-26 0-7,1 0 5,24 0 1,-24 0-4,25 0 21,-26 0-7,26 0 38,-26 0-49,26 0 0,-26 0 7,51 0-11,-50 0 11,-1 0 18,26 0 38,-26 0-58,1 0-7,-1 0-1,26 0 0,-26 0 4,0 0 1,1 0 0,50-25 136,-51 25-138,51 0 0,-50 0 2,25 0-5,-1 0 7,1 0-1,0-26-4,-26 26 13,1 0-5,-1 0-8,0 0 4,1 0 3,-1 0-5,26 0 10,-26 0 0,1 0 90,50 0-102,-26 0 1,-24 0 0,50 0 10,-51 0 5,51-25 76,-25 25-93,0 0 3,-26 0 4,1 0-9,-1 0 253,0 0-148,77-26-100,-77 26 2,26 0-2,0 0-1,-26 0-1,0 0 0,1 0-3,-1 0 1,26 0 8,-26 0 2,51-25 53,-25 25-61,0 0-1,0 0 2,-1 0 3,-24 0-5,-1 0 11,26 0 105,50-25-108,-50 25 1,-25 0-11,-1 0 3,0 0 2,1 0 15,75 0 56,-25 0-61,-25 0-17,-26 0 9,26 0 19,25 0 57,-25 0-81,-26 0 2,1 0 1,25 0 16,50 0 54,-76 0-72,1 0 3,25 0-6,25 0 7,-51 0-3,0 0-3,1 0 8,-1 0-10,26 0 9,0 0 7,-26 0-5,0 0-8,1 0 3,-1 25 5,1-25-10,-1 0-2,0 0 8,26 0-4,-26 0 244,26 51 3,-25-26-246,-26 1 1,25-1 7,0-25-12,-25 25 18,102 1 213,-77-1-225,1-25 3,-1 25-7,0 1 4,-25-1 54,0 1 61,0 24-60,26-50-12,24 26-40,52 24-5,-102-24 2,51-1 1,-51 0-1,25-25 10,-25 26 24,0-1 215,0 1-230,0 24 42,25 26-63,1 0 7,-26-50-5,51 126-4,-51-127 9,0 1-8,25-1 0,-25 1-1,25 50 8,-25-51 0,26 26-9,-26-26 35,0 0-26,25 26-3,-25-25-4,51 50 6,-26-76 1,-25 50-9,26-50 6,-26 26 11,25-1 78,0 51-91,1 0-1,-1 26 7,-25-52-1,0 1-6,0-25 21,0 24-17,0 26-9,0 51 6,0-76 0,0 0-4,0-26 6,0 0 18,0 1 17,0 25-29,0 25-10,0-51 0,0 26-1,0-26 2,0 26 6,0-26-2,0 26 62,0 101-65,0-76 6,0 76-9,0-25-3,0-76 11,0-26-4,0 51-4,0 1 10,0-52-4,0 51 75,0 0-78,0-51-3,0 1 0,0-1 6,0 1 6,-25 24 41,-1 1-52,26-26 6,0 1-7,-25-1 11,0 1-1,-1 75-7,-25-76-1,26-25 8,25 26 10,-25-26 8,-26 76-19,26 25-7,-1-101 2,1 26-4,25-1 18,-51-25 31,26 0 4,25 25-35,-76 26 48,-1 76-64,52-102 0,-26 1 7,26-26 85,-26 76-71,0 51-19,26-102-1,0 0 2,-1-25-4,26 26-3,-50-26 59,-1 50-57,25-24 4,1-1-3,0 26 2,-1-51 5,-75 51-7,75-26 5,1 0-10,0-25 3,-1 26 19,1-26-5,-51 50 5,0 1-17,50-25 0,1-26 3,-51 25-4,25 0 7,0 1-11,26-26 10,0 25-9,-77 0 8,77-25-2,25 26 3,-51-26-6,-51 0 42,77 0-38,-26 0-5,-76 25 3,102-25-1,0 0 1,-1 0 4,1 0 24,-77 25-27,26-25-2,51 0 4,-26 0-5,26 0 5,-1 51-8,-50-51 5,51 0 2,-26 0-1,26 0-5,25 26 2,-26-26 6,1 0-4,-26 0-2,26 0 1,-51 0 51,0 0-49,0 0-1,-1 0-1,27 0 4,24 0-7,1 0 4,0 0-2,-26 0 1,25 0 9,1 0-7,0 0-3,-26 0 3,26 0-4,-52 0 4,52 0 2,-26 0-1,26 0-4,-26-51 3,26 51-2,-26 0 2,26 0 1,-26-26 0,26 26-3,-26-25 2,26 25 3,-52-51-6,52 51 4,-26-25-3,26 0 6,0 25-7,-52-26-3,52 26 6,0-25 6,-1 25-5,1-51-5,0 26 1,-1 25 8,-50-26-6,51 26 5,-1-50-2,-24 50 2,24 0-5,1 0 0,-1 0-2,-24-26 1,50 1 4,-26 25-8,1 0 7,0 0-5,-1-51 3,1 51 3,-1 0 0,26-25 9,-50 25-16,50-51 3,-26 51-1,1 0 6,0 0-5,-1 0-4,1-25 4,25-1 2,-26 1 0,26 0-6,-25-1 9,-26 26-7,51-50-1,-25 50 6,25-26 2,-25 1-8,-1 0 0,1 25 6,25-26-4,0-25 2,-26 51-3,1-25 2,0 25 2,-26-76-2,26 51 6,-1-26-8,-25 0 0,26 0 2,-51-75 5,25 100-2,26 1 1,-26-1-8,26 1 9,25 0-2,-26-26-4,1 26 4,0 25-5,-1-26-3,-25-24 14,26 24-13,0-25 7,25 26 1,0-51-4,0 51-5,-26-26 5,26 0 8,-25 26-7,25-51 7,0 50-9,-25-50-3,-1 25 1,26 1 5,0-26 1,0 25-5,-25-25 1,25 25 4,-76-76-3,50 26 5,1 75-5,25-50 5,0 51 2,0 0-8,-25-26 7,25 25-8,0-24 0,0-26 0,0 50 2,0 1 1,0 0-1,0-26 3,0 25-4,0-50 3,0 51-6,-26-26 6,26 26-2,0 0-1,0-1 4,-25-50-4,25 51 3,0-1-3,0 1 4,0 0-4,0-1 1,-26-25 6,26 26-5,0-26-1,0 1 2,0-1 5,0 26-7,0-1-1,0 1 3,0-26 70,0-25-73,26 51 3,-26-1 12,51-50 14,-51 0-27,25 25 87,26-126-86,-51 126-2,50 26 7,27-77-7,-77 77 18,25-26-19,0 0 7,-25 26 39,51 0-42,-26-1-3,26 1-1,-25 0 1,-1-1 0,0 26 8,-25-25-7,26 25 8,24-51 83,-24 26-91,-1-1 73,51 1-23,-50 0-51,-1-1 1,0 1 6,1 0 10,25-1 84,25-25-98,-26 1 302,-24 24-304,-1 26-1,51-25 18,-50 0-21</inkml:trace>
  <inkml:trace contextRef="#ctx0" brushRef="#br0" timeOffset="69833">14515 6368 0</inkml:trace>
  <inkml:trace contextRef="#ctx0" brushRef="#br0" timeOffset="73990">20148 9412 0</inkml:trace>
  <inkml:trace contextRef="#ctx0" brushRef="#br0" timeOffset="76294">20021 8676 0,'0'25'218,"0"1"-202,0-1-9,0 0 7,25 77 38,1-26-45,-26-25 1,25 25 3,-25 25-2,0-75-5,0-1 9,0 0 2,0 1-11,0-1 6,0 0 63,25 26-65,-25-25 0,26 24 3,-26-24-8,0-1 6,0 0-2,0 1 35</inkml:trace>
  <inkml:trace contextRef="#ctx0" brushRef="#br0" timeOffset="77145">20148 9564 0</inkml:trace>
  <inkml:trace contextRef="#ctx0" brushRef="#br0" timeOffset="78299">20731 8651 0,'-25'0'426,"0"0"-370,-1 0 99,1 25-143,-26-25-8,26 0 11,25 25 50,0 1-13,0-1-15,0 0 29,0 1 59,0 24-66,0-24 0,0-1 528,0 1-529,0-1-22,0 26 30,0 152-58,0-178 7,0 0-7,25 1 335,1-26-333,-1 0 56,-25 25 7,25-25-65,1 51 5,-26-26-3,25 1 33,0-26 23,1 0-9,-1 0-6,1 0-21,-1 0 2,0 0 47,26 0-27,-26 0-10,1 0 3,-1-26 52,1 26-85,-1-51 106,-25 26-45</inkml:trace>
  <inkml:trace contextRef="#ctx0" brushRef="#br0" timeOffset="88020">21366 8853 0,'25'0'425,"102"-25"-417,-76 25 3,0 0-4,25 0 7,-26 0-3,-24 0-7,-1-25 112,-25-1-58,0 1-28,0 0-5,0-1 22,0 1-25,0-26 38,0 26-52,0-1 22,0 1 32,-25 25-52,-1 0 35,1 0-39,0 0 34,-1 0-10,1 0-4,0 0-3,-1 0-1,1 0 14,-26 0-21,26 25 1,25 1 34,-26-26-41,26 51 28,-25-51-21,25 25-4,0 0 32,0 1 46,0-1-61,0 0 1,0 1 5,0-1 10,0 0 13,0 1 24,0-1-50,0 1-7,0-1 5,0 0 36,0 1-57,0 75-1,25-50 0,-25-26 4,0 1-1,26-26 104,24 0-49,-24 0 6,-1 0-28,1 0 2,-1 0 136,0 0-121,1 0 28,-1 0-18,26 0 34,-26 0 410</inkml:trace>
  <inkml:trace contextRef="#ctx0" brushRef="#br0" timeOffset="93019">22229 8803 0,'25'0'124,"0"0"-65,1 0 0,-1-26 421,0 26-363,26-25-111,-25 25 6,-1 0 1,0-25 89,26 25-30,-26 0-57,26 0-1,-25 0-5,-1 0 21,-25-26 49,0 1-28,0 0-16,0-1 4,0-25-10,-25 51-7,25-25 3,-26 25-19,1 0 22,-1 0 5,26-25-22,-50 25 65,24 0-47,1 0-8,0 0 10,-1 0-2,1 0-1,-1 0 2,1 0-6,-26 0 13,26 0 5,25 25-13,0 26 30,-25-51-40,25 25 21,0 1-9,0-1 6,0 0 13,0 1-5,0-1-9,0 0-8,0 1-9,0-1-11,0 0 41,0 1-35,0-1 23,0 1 16,0-1-25,0 26 61,25-51 50,26 0-59,-26 0 2,0 0 14,1 0-32,-26 25-13,25-25-36,1 25-4,-26 1 2,25-1 6,0-25 72,-25 26-67,76-1-18,-50-25 38,-1 0 212,1 0-175,-1 0-49,0 0 17,1-25-3,24 25 26,-50-26-12,26 26-17</inkml:trace>
  <inkml:trace contextRef="#ctx0" brushRef="#br0" timeOffset="97183">22787 9107 0</inkml:trace>
  <inkml:trace contextRef="#ctx0" brushRef="#br0" timeOffset="99808">23269 8524 0,'-25'0'508,"-1"0"-487,-25 0 33,26 0-25,25 25 45,-25-25-60,-1 0 52,1 25-43,-26-25-17,26 0 5,-1 26-5,1-26 6,25 25 350,0 1-326,25-26-14,-25 50 3,26-50 2,-1 0 40,-25 26-42,0-1-4,0 0 14,0 1 9,26-26-29,-26 25 7,0 0 23,0 26 6,0-25-30,0-1 25,0 0-25,0 1-12,25 50-1,-25-51 7,0 26-3,0-26 40</inkml:trace>
  <inkml:trace contextRef="#ctx0" brushRef="#br0" timeOffset="104895">23041 8701 0,'0'-25'351,"0"0"-329,-26-26-11,1 51 8,25-26 54,-26-75-59,1 50-4,0 51-3,25-50 6,0 24-11,0 1 18,-51-102 98,0 102-108,51-1 10,0 1-7,0-1-5,26 26 432,-1 26-418,0-26 18,1 0-19,-1 0-1,-25 25-5,25-25-1,1 0-5,25 0 2,-26 0-5,0 0 3,26 0 5,-26 0-1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86487" units="1/cm"/>
          <inkml:channelProperty channel="Y" name="resolution" value="65.06024" units="1/cm"/>
          <inkml:channelProperty channel="T" name="resolution" value="1" units="1/dev"/>
        </inkml:channelProperties>
      </inkml:inkSource>
      <inkml:timestamp xml:id="ts0" timeString="2020-03-19T06:27:18.87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14109 5987 0,'25'0'291,"26"0"-239,25 0-44,-25 0 2,-26 0-4,0 0 8,1 0-10,-1 0 3,1 0 11,24 0 25,1-25-35,-26 25-1,26 0 2,-25 0-3,-1 0 6,26 0-3,-26-26 2,0 26-3,1 0-3,-1 0 10,1 0-8,-1 0 8,0 0-5,26 0-7,-26 0 4,1 0 5,-1 0-8,26 0 96,-26 0-91,51 0-1,-50 0 3,-1 0-1,51 0 91,-25 0-93,0 0 2,-26 0-3,1 0 4,-1 0-6,0 0 1,26 0 298,-26 0-296,52 0 4,-52 0-3,0 0 2,1 0 198,-1 0-201,0 0 6,1 0-6,-1 0 44,51 0 224,-25 0-268,-26 0 0,51 0 1,-25 0-2,-25 0 6,-1 0-6,0 0 6,77 0 62,-51 0-68,-1 0 0,1 0 6,0 0-2,-26 0-4,1 0 4,-1 0 0,0 0-4,1 0 6,-1 0 2,0 0-6,26 0 4,0 26-7,-26-26-1,26 0 1,-26 0 0,1 0 7,-1 0 0,26 0-6,-26 0 0,1 0 0,-26 25 3,25-25-1,0 0 5,1 0-12,25 0 10,-1 0-2,-24 0-4,-1 0 0,26 0 9,-26 0-6,26 0-4,0 0 7,-26 0-9,0 0 6,1 0 15,-1 0-21,1 0 6,24 0 11,1 0-14,-26 0-2,1 0 1,-1 0 3,1 0 6,24 0-4,-24 0-4,50 0-6,-51 0 6,-25 25 10,26-25-3,24 0 0,-24 0-6,-1 0 4,51 0 5,-50 0-7,-1 0-1,0 0-6,1 0 84,101 0-77,-77 0 0,26 0 1,-25 0-6,25 0 6,-50 0-4,-1 0-2,0 0 7,1 0 52,50 0-56,-51 0 2,26 0-2,-26 0 4,26 0-8,0 0 5,-26 0 2,26 0 21,-26 0 21,26 0-43,0 0-2,0 0 5,25 0-10,-25 0 6,-26 0 5,0 0-2,51 0 60,51 0-63,-51 0-2,1 0 2,-1 0 2,-51 0-6,26 0 7,-26 0-2,1 0-3,75 0 57,-76 0-56,52-25 3,-27 25 0,26 0-7,26-25 8,-77 25 4,51 0-12,-25 0 7,-25 0-2,-1 0-5,0 0 7,1 0 8,-1 0-15,26 0 9,0 0-5,-26 0 2,26 0-5,-26 0 0,26 0 7,-26 0-1,26 0-5,-26 0-1,1 0 1,-1 0 28,0 0-9,1 0-1,-1 0-12,1 0-8,24 0 12,-24 0 2,-1 0-6,0 0-4,1 0 4,-1-26-5,26 26 5,0 0-7,-26 0 16,0 0-6,1 0-6,-1 0 1,1-25 2,-1 25-8,0 0 10,26 0-10,-26 0 4,1-25 6,25 25 1,50-26 73,-25 26-78,-25 0-1,0 0 4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86487" units="1/cm"/>
          <inkml:channelProperty channel="Y" name="resolution" value="65.06024" units="1/cm"/>
          <inkml:channelProperty channel="T" name="resolution" value="1" units="1/dev"/>
        </inkml:channelProperties>
      </inkml:inkSource>
      <inkml:timestamp xml:id="ts0" timeString="2020-03-19T06:27:28.03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14515 6824 0,'25'0'293,"26"0"-279,-26 0-4,1 0 134,24 0-106,-24 0-18,50 0 82,-51 0-93,26 0-2,-26 0 2,26 0-1,-26 0-2,1 0 6,-1 0 3,102 0 87,-76 0-93,-26 0-1,1 0 4,24 0 1,-24 0 232,-1 0-181,51 0-34,-50 0-20,50 0-3,-26 0 5,-24 0-8,-1 0 7,1 0 35,75 0-5,-50 0-30,0 0-4,-1 0 2,1 0-2,0 0-2,-26 0 7,51 0 70,0 0-76,26 0 6,-51 0-7,-26 0 9,0 0-4,1 0 0,75 0 72,-50 0-73,-26 0-1,26 0 4,51 0-10,-77 0 7,0 0-2,1 0 4,75 0 77,1 0-80,-52 0 0,-24 0 1,25 0-1,-26 0 84,127-25-84,-101 25 1,25 0-3,0 0 4,-50 0-3,-1 0-2,0 0 9,1-26 58,126 1-64,-101 25-1,50-25 6,-50 25-11,76 0 12,-76 0-5,-26 0 33,0 0 184,1 0 360,24 0-505,-24 0-72,-1 0 34,1 0 44,75 0-79,-76 0 1,1 0-3,-1 0 4,1 0 19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86487" units="1/cm"/>
          <inkml:channelProperty channel="Y" name="resolution" value="65.06024" units="1/cm"/>
          <inkml:channelProperty channel="T" name="resolution" value="1" units="1/dev"/>
        </inkml:channelProperties>
      </inkml:inkSource>
      <inkml:timestamp xml:id="ts0" timeString="2020-03-19T06:27:33.63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16342 7585 0,'25'0'472,"0"0"-458,77 0-6,-51 0 2,25 0-4,-26 0 5,-24 0-8,50 0 93,25 0-90,-50 0 4,0 0-3,-26 0 4,178 0 107,-152 0-107,0 0-5,0 0 2,-1 0 9,-24 0-15,-1 0 17,0 0-12,1 0 6,-1 0-7,1 0-1,-1 0 4,26 0 3,-26 0 4,0 0-13,26 0 10,-25 0-4,-1 0 3,26 0 19,-26 0-24,0 0 3,1 0-2,25 0 2,-26 0-6,0 0 6,26 0-2,-26 0 2,1 0 0,-1 0-6,1 0 10,75 0 61,-25 0-60,-50 0-3,-1 0-7,0 0 60,153 0 14,-153 0-71,1 0 3,-1 0-4,0 0 4,1 0-9,-26 26 9,101-26 65,-75 0-68,24 25 1,-24-25 0,25 0-3,-26 0 5,51 0-8,-51 0 5,-25 25 2,26-25 32,-1 0 21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86487" units="1/cm"/>
          <inkml:channelProperty channel="Y" name="resolution" value="65.06024" units="1/cm"/>
          <inkml:channelProperty channel="T" name="resolution" value="1" units="1/dev"/>
        </inkml:channelProperties>
      </inkml:inkSource>
      <inkml:timestamp xml:id="ts0" timeString="2020-03-19T06:27:36.90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15251 8651 0,'50'0'404,"-24"0"-392,-1 0-6,-25 25 4,25-25 23,26 0-6,0 0-17,50 0-3,-75 0 2,25 0-1,-26 0-1,0 0 2,102 0 68,-76 0-70,25 0 5,25 0-9,-50 0 9,-25 0-1,-1 0 3,0 0-3,153 0 57,-153 0-58,51 0-4,-50 0 9,-1 0-6,26 0-2,-26 0 59,51-25-60,1 25 4,-52 0-4,51 0 7,-25 0-8,-26 0 36,1 0-27,-1 0 1,0 0-7,26 0 3,-26 0-2,26 0 8,-25 0-9,-1 0-1,0 0 5,1 0-7,-1 0 7,26 0 3,-26 0 4,1 0-16,-1 0 8,0 0-8,1 0 9,24 0-3,-24 0 6,-1 0-3,1 0-8,-1 0 4,0 0 1,26-26 4,0 26-1,-26 0-3,1 0 2,-1 0 4,0 0-11,1 0 18,-1-25-12,0 25 7,26 0-2,-25 0-5,-1 0 2,-25-26 11,76 1 50,-51 25-63,1 0-3,25 0 0,-26 0 4,0 0-8,51-25 373,-25 25-368,-25 0 2,24 0 3,-24 0 5,-1 0-8,0 0 4,1 0-4,25 0 32,25 0-2,-51 0-34,0 0 4,1 0-4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86487" units="1/cm"/>
          <inkml:channelProperty channel="Y" name="resolution" value="65.06024" units="1/cm"/>
          <inkml:channelProperty channel="T" name="resolution" value="1" units="1/dev"/>
        </inkml:channelProperties>
      </inkml:inkSource>
      <inkml:timestamp xml:id="ts0" timeString="2020-03-19T06:28:08.88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18575 9386 0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86487" units="1/cm"/>
          <inkml:channelProperty channel="Y" name="resolution" value="65.06024" units="1/cm"/>
          <inkml:channelProperty channel="T" name="resolution" value="1" units="1/dev"/>
        </inkml:channelProperties>
      </inkml:inkSource>
      <inkml:timestamp xml:id="ts0" timeString="2020-03-19T06:29:11.03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15403 9614 0,'127'0'1593,"-51"0"-1584,-51 0 1,1 0-4,-1 0 0,51 0 116,26 0-114,-77 0 2,0 0-3,1 0 4,-26 26 467,177-26-377,-151 0-93,-1 0 2,0 0 23,51 0 814,1 0-837,-52 0-1,26 0 0,-1 0-6,153-26 121,-126 26-118,-27 0 5,1 0-5,-26 0 7,26 0 135,76 0-143,-102 0 6,26 0-5,-25 0 7,50 0 337,-26 0-343,-24 0 2,-1 0 5,51 0-11,-50 0 22,50 0 70,25-25-86,-50 25-2,-26 0 4,1 0-2,25 0 234,101 0-235,-101 0 2,-1 0-4,-24 0 5,-1 0-7,0 0 8,1 0 4,-1 0-3,51 0 60,-50 0-62,24 0-4,-24 0 3,25 0-3,-26 0 4,26 0 252,25 0-255,25 0 1,-50 0 1,-26 0 2,1 0-6,25 0 4,-26 0 0,26 0 2,50-51 77,-50 51-81,-26 0 1,26 0 4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86487" units="1/cm"/>
          <inkml:channelProperty channel="Y" name="resolution" value="65.06024" units="1/cm"/>
          <inkml:channelProperty channel="T" name="resolution" value="1" units="1/dev"/>
        </inkml:channelProperties>
      </inkml:inkSource>
      <inkml:timestamp xml:id="ts0" timeString="2020-03-19T06:29:17.93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15555 10401 0,'25'0'285,"77"0"-277,-51 0 1,-26 0 2,26 0-9,0 0 6,-26 0 4,76 0-1,-50 0-2,0 0-3,0 0 1,-1 0 15,-24 0-11,-1 0-8,0 0 10,-25 25 1,51-25 50,25 0-57,-25 0 4,-26 0 15,26 0 77,0 0-95,-26 0-1,51 0 3,-50 0-5,-1 0 103,77 0-100,-1 0 1,-75 0-1,-1 0 3,0 0-3,1 0 87,24 0-85,-24 0 2,25 0 4,-51 26 58,25-26 4,26 0-70,-26 0 4,0 0 57,-25 25-11,26-25 0,-1 0-26,77 0 4,-77 0-28,0 0 3,1 0 99,-26 25-58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F5B6523-EB25-4A8B-BFCF-A37B5630F046}" type="datetimeFigureOut">
              <a:rPr lang="ar-IQ" smtClean="0"/>
              <a:pPr/>
              <a:t>22/04/1442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31505AB-F68F-4253-894A-C30E0EDCC0B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6410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Thus the new content of the medical interview that the student should consider is: 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505AB-F68F-4253-894A-C30E0EDCC0B4}" type="slidenum">
              <a:rPr lang="ar-IQ" smtClean="0"/>
              <a:pPr/>
              <a:t>12</a:t>
            </a:fld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latin typeface="Bell MT" pitchFamily="18" charset="0"/>
              </a:rPr>
              <a:t>Children often have their own needs, and addressing these can improve their satisfaction and adherence to treatment</a:t>
            </a:r>
            <a:endParaRPr lang="ar-IQ" b="1" dirty="0">
              <a:latin typeface="Bell MT" pitchFamily="18" charset="0"/>
            </a:endParaRPr>
          </a:p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505AB-F68F-4253-894A-C30E0EDCC0B4}" type="slidenum">
              <a:rPr lang="ar-IQ" smtClean="0"/>
              <a:pPr/>
              <a:t>15</a:t>
            </a:fld>
            <a:endParaRPr lang="ar-IQ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505AB-F68F-4253-894A-C30E0EDCC0B4}" type="slidenum">
              <a:rPr lang="ar-IQ" smtClean="0"/>
              <a:pPr/>
              <a:t>16</a:t>
            </a:fld>
            <a:endParaRPr lang="ar-IQ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>
                <a:latin typeface="Bell MT" pitchFamily="18" charset="0"/>
              </a:rPr>
              <a:t>a it is useful to pick up cues from both parents and children when there is disagreement, particularly if the problem is a behavioral one. 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505AB-F68F-4253-894A-C30E0EDCC0B4}" type="slidenum">
              <a:rPr lang="ar-IQ" smtClean="0"/>
              <a:pPr/>
              <a:t>17</a:t>
            </a:fld>
            <a:endParaRPr lang="ar-IQ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Teacher Notes:</a:t>
            </a:r>
          </a:p>
          <a:p>
            <a:endParaRPr lang="en-US" dirty="0"/>
          </a:p>
          <a:p>
            <a:r>
              <a:rPr lang="en-US" dirty="0"/>
              <a:t>Describe the elements of the communication model.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E4ABC-A8FA-40CB-B7C7-93584E2CFA9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customXml" Target="../ink/ink6.xml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25.png"/><Relationship Id="rId21" Type="http://schemas.openxmlformats.org/officeDocument/2006/relationships/image" Target="../media/image16.png"/><Relationship Id="rId34" Type="http://schemas.openxmlformats.org/officeDocument/2006/relationships/customXml" Target="../ink/ink17.xml"/><Relationship Id="rId7" Type="http://schemas.openxmlformats.org/officeDocument/2006/relationships/customXml" Target="../ink/ink3.xml"/><Relationship Id="rId2" Type="http://schemas.openxmlformats.org/officeDocument/2006/relationships/image" Target="../media/image7.png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20.png"/><Relationship Id="rId41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customXml" Target="../ink/ink5.xml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24.png"/><Relationship Id="rId40" Type="http://schemas.openxmlformats.org/officeDocument/2006/relationships/customXml" Target="../ink/ink20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image" Target="../media/image17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10" Type="http://schemas.openxmlformats.org/officeDocument/2006/relationships/image" Target="../media/image11.png"/><Relationship Id="rId19" Type="http://schemas.openxmlformats.org/officeDocument/2006/relationships/image" Target="../media/image15.png"/><Relationship Id="rId31" Type="http://schemas.openxmlformats.org/officeDocument/2006/relationships/image" Target="../media/image21.png"/><Relationship Id="rId4" Type="http://schemas.openxmlformats.org/officeDocument/2006/relationships/image" Target="../media/image8.png"/><Relationship Id="rId9" Type="http://schemas.openxmlformats.org/officeDocument/2006/relationships/customXml" Target="../ink/ink4.xml"/><Relationship Id="rId14" Type="http://schemas.openxmlformats.org/officeDocument/2006/relationships/image" Target="../media/image13.png"/><Relationship Id="rId22" Type="http://schemas.openxmlformats.org/officeDocument/2006/relationships/customXml" Target="../ink/ink11.xml"/><Relationship Id="rId27" Type="http://schemas.openxmlformats.org/officeDocument/2006/relationships/image" Target="../media/image19.png"/><Relationship Id="rId30" Type="http://schemas.openxmlformats.org/officeDocument/2006/relationships/customXml" Target="../ink/ink15.xml"/><Relationship Id="rId35" Type="http://schemas.openxmlformats.org/officeDocument/2006/relationships/image" Target="../media/image23.png"/><Relationship Id="rId8" Type="http://schemas.openxmlformats.org/officeDocument/2006/relationships/image" Target="../media/image10.png"/><Relationship Id="rId3" Type="http://schemas.openxmlformats.org/officeDocument/2006/relationships/customXml" Target="../ink/ink1.xml"/><Relationship Id="rId12" Type="http://schemas.openxmlformats.org/officeDocument/2006/relationships/image" Target="../media/image12.png"/><Relationship Id="rId17" Type="http://schemas.openxmlformats.org/officeDocument/2006/relationships/image" Target="../media/image14.png"/><Relationship Id="rId25" Type="http://schemas.openxmlformats.org/officeDocument/2006/relationships/image" Target="../media/image18.png"/><Relationship Id="rId33" Type="http://schemas.openxmlformats.org/officeDocument/2006/relationships/image" Target="../media/image22.png"/><Relationship Id="rId38" Type="http://schemas.openxmlformats.org/officeDocument/2006/relationships/customXml" Target="../ink/ink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8077200" cy="2305050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br>
              <a:rPr lang="en-GB" b="1" dirty="0">
                <a:solidFill>
                  <a:schemeClr val="tx1"/>
                </a:solidFill>
                <a:latin typeface="Bell MT" pitchFamily="18" charset="0"/>
              </a:rPr>
            </a:br>
            <a:br>
              <a:rPr lang="en-GB" b="1" dirty="0">
                <a:solidFill>
                  <a:schemeClr val="tx1"/>
                </a:solidFill>
                <a:latin typeface="Bell MT" pitchFamily="18" charset="0"/>
              </a:rPr>
            </a:br>
            <a:r>
              <a:rPr lang="en-GB" sz="4000" b="1" dirty="0">
                <a:solidFill>
                  <a:schemeClr val="tx1"/>
                </a:solidFill>
                <a:latin typeface="Bell MT" pitchFamily="18" charset="0"/>
              </a:rPr>
              <a:t>Communication Skills (CS) in Practice</a:t>
            </a:r>
            <a:br>
              <a:rPr lang="en-GB" sz="4000" b="1" dirty="0">
                <a:solidFill>
                  <a:schemeClr val="tx1"/>
                </a:solidFill>
                <a:latin typeface="Bell MT" pitchFamily="18" charset="0"/>
              </a:rPr>
            </a:br>
            <a:endParaRPr lang="ar-IQ" sz="6700" b="1" dirty="0">
              <a:solidFill>
                <a:schemeClr val="tx1"/>
              </a:solidFill>
              <a:latin typeface="Bell MT" pitchFamily="18" charset="0"/>
            </a:endParaRPr>
          </a:p>
        </p:txBody>
      </p:sp>
      <p:pic>
        <p:nvPicPr>
          <p:cNvPr id="1026" name="Picture 2" descr="C:\Users\acer\Desktop\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3886200"/>
            <a:ext cx="3117850" cy="2076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BAE63-F2B5-4C77-9B65-25C282207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8711B15-59E0-4A53-8438-5BC86983B4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6776" y="609601"/>
            <a:ext cx="8277224" cy="6207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462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0485" y="1371740"/>
            <a:ext cx="8921115" cy="50290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A1B6F0C-B3D8-4D56-8D9C-B52FD81ED1AE}"/>
                  </a:ext>
                </a:extLst>
              </p14:cNvPr>
              <p14:cNvContentPartPr/>
              <p14:nvPr/>
            </p14:nvContentPartPr>
            <p14:xfrm>
              <a:off x="4092480" y="1680480"/>
              <a:ext cx="1617480" cy="1922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A1B6F0C-B3D8-4D56-8D9C-B52FD81ED1A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76640" y="1617120"/>
                <a:ext cx="1648800" cy="31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2CD53FA-2C89-47ED-8B21-8B8389F78592}"/>
                  </a:ext>
                </a:extLst>
              </p14:cNvPr>
              <p14:cNvContentPartPr/>
              <p14:nvPr/>
            </p14:nvContentPartPr>
            <p14:xfrm>
              <a:off x="4220280" y="1817640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2CD53FA-2C89-47ED-8B21-8B8389F7859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204440" y="1754280"/>
                <a:ext cx="3168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7A289E6B-29D5-40AC-BCAF-73B704CDCF83}"/>
                  </a:ext>
                </a:extLst>
              </p14:cNvPr>
              <p14:cNvContentPartPr/>
              <p14:nvPr/>
            </p14:nvContentPartPr>
            <p14:xfrm>
              <a:off x="5079240" y="2109600"/>
              <a:ext cx="2877840" cy="550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7A289E6B-29D5-40AC-BCAF-73B704CDCF8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063400" y="2046240"/>
                <a:ext cx="2909160" cy="18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264B40DB-293A-4BEA-AE00-AFE2AB7FB551}"/>
                  </a:ext>
                </a:extLst>
              </p14:cNvPr>
              <p14:cNvContentPartPr/>
              <p14:nvPr/>
            </p14:nvContentPartPr>
            <p14:xfrm>
              <a:off x="5225400" y="2420280"/>
              <a:ext cx="1461960" cy="3672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264B40DB-293A-4BEA-AE00-AFE2AB7FB55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209560" y="2356920"/>
                <a:ext cx="1493280" cy="16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E9F6849F-DA07-4EA7-8EC0-7C7002C184B7}"/>
                  </a:ext>
                </a:extLst>
              </p14:cNvPr>
              <p14:cNvContentPartPr/>
              <p14:nvPr/>
            </p14:nvContentPartPr>
            <p14:xfrm>
              <a:off x="5883120" y="2730600"/>
              <a:ext cx="1014120" cy="277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E9F6849F-DA07-4EA7-8EC0-7C7002C184B7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867280" y="2667240"/>
                <a:ext cx="1045440" cy="15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1AD813A9-0494-447A-AE33-4037CB96013D}"/>
                  </a:ext>
                </a:extLst>
              </p14:cNvPr>
              <p14:cNvContentPartPr/>
              <p14:nvPr/>
            </p14:nvContentPartPr>
            <p14:xfrm>
              <a:off x="5490360" y="3068640"/>
              <a:ext cx="1251720" cy="5508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1AD813A9-0494-447A-AE33-4037CB96013D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474520" y="3005280"/>
                <a:ext cx="1283040" cy="18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7D840D55-63E3-4A1C-851E-FFEAB0DD0E43}"/>
                  </a:ext>
                </a:extLst>
              </p14:cNvPr>
              <p14:cNvContentPartPr/>
              <p14:nvPr/>
            </p14:nvContentPartPr>
            <p14:xfrm>
              <a:off x="6687000" y="3378960"/>
              <a:ext cx="360" cy="3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7D840D55-63E3-4A1C-851E-FFEAB0DD0E4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671160" y="3315600"/>
                <a:ext cx="3168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EF625A56-6264-4052-AEC1-B2BBC30B4ECB}"/>
                  </a:ext>
                </a:extLst>
              </p14:cNvPr>
              <p14:cNvContentPartPr/>
              <p14:nvPr/>
            </p14:nvContentPartPr>
            <p14:xfrm>
              <a:off x="5545080" y="3433680"/>
              <a:ext cx="1324800" cy="3708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EF625A56-6264-4052-AEC1-B2BBC30B4ECB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529240" y="3370320"/>
                <a:ext cx="1356120" cy="16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5D6360EC-B14C-4D2A-9D7C-CDDABA9D138A}"/>
                  </a:ext>
                </a:extLst>
              </p14:cNvPr>
              <p14:cNvContentPartPr/>
              <p14:nvPr/>
            </p14:nvContentPartPr>
            <p14:xfrm>
              <a:off x="5599800" y="3744360"/>
              <a:ext cx="703800" cy="3672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5D6360EC-B14C-4D2A-9D7C-CDDABA9D138A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583960" y="3681000"/>
                <a:ext cx="735120" cy="16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90DCC9BD-51C1-4640-9F4B-DCFF24BA3492}"/>
                  </a:ext>
                </a:extLst>
              </p14:cNvPr>
              <p14:cNvContentPartPr/>
              <p14:nvPr/>
            </p14:nvContentPartPr>
            <p14:xfrm>
              <a:off x="2959920" y="1671480"/>
              <a:ext cx="941040" cy="20124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90DCC9BD-51C1-4640-9F4B-DCFF24BA3492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944080" y="1608120"/>
                <a:ext cx="972360" cy="32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6C1BA4B8-4FD9-4FA3-B830-1034A58D2E53}"/>
                  </a:ext>
                </a:extLst>
              </p14:cNvPr>
              <p14:cNvContentPartPr/>
              <p14:nvPr/>
            </p14:nvContentPartPr>
            <p14:xfrm>
              <a:off x="648720" y="2127960"/>
              <a:ext cx="2192760" cy="2772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6C1BA4B8-4FD9-4FA3-B830-1034A58D2E53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32880" y="2064600"/>
                <a:ext cx="2224080" cy="15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B089C607-6B36-4D97-AACF-0E0C5BEDAEA4}"/>
                  </a:ext>
                </a:extLst>
              </p14:cNvPr>
              <p14:cNvContentPartPr/>
              <p14:nvPr/>
            </p14:nvContentPartPr>
            <p14:xfrm>
              <a:off x="356400" y="2429280"/>
              <a:ext cx="1964520" cy="9180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B089C607-6B36-4D97-AACF-0E0C5BEDAEA4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40560" y="2365920"/>
                <a:ext cx="1995840" cy="21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78C715BD-44E8-4E29-B47F-A1D2F22B46E6}"/>
                  </a:ext>
                </a:extLst>
              </p14:cNvPr>
              <p14:cNvContentPartPr/>
              <p14:nvPr/>
            </p14:nvContentPartPr>
            <p14:xfrm>
              <a:off x="338040" y="2703240"/>
              <a:ext cx="1087560" cy="16488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78C715BD-44E8-4E29-B47F-A1D2F22B46E6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22200" y="2639880"/>
                <a:ext cx="1118880" cy="29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852A058E-5AAA-47E9-AF4C-C5B15CFCD3B2}"/>
                  </a:ext>
                </a:extLst>
              </p14:cNvPr>
              <p14:cNvContentPartPr/>
              <p14:nvPr/>
            </p14:nvContentPartPr>
            <p14:xfrm>
              <a:off x="319680" y="3050280"/>
              <a:ext cx="594360" cy="5508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852A058E-5AAA-47E9-AF4C-C5B15CFCD3B2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03840" y="2986920"/>
                <a:ext cx="625680" cy="18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DFAFFD77-8A23-45E6-8188-D5CD1E4330D3}"/>
                  </a:ext>
                </a:extLst>
              </p14:cNvPr>
              <p14:cNvContentPartPr/>
              <p14:nvPr/>
            </p14:nvContentPartPr>
            <p14:xfrm>
              <a:off x="356400" y="3406320"/>
              <a:ext cx="1306800" cy="972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DFAFFD77-8A23-45E6-8188-D5CD1E4330D3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40560" y="3342960"/>
                <a:ext cx="1338120" cy="13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A7DC477A-F2C5-4873-A729-B95A2EAA28DD}"/>
                  </a:ext>
                </a:extLst>
              </p14:cNvPr>
              <p14:cNvContentPartPr/>
              <p14:nvPr/>
            </p14:nvContentPartPr>
            <p14:xfrm>
              <a:off x="402120" y="3726000"/>
              <a:ext cx="2174400" cy="5508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A7DC477A-F2C5-4873-A729-B95A2EAA28DD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386280" y="3662640"/>
                <a:ext cx="2205720" cy="18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03D9C528-7221-4C90-B3C5-1071A6240637}"/>
                  </a:ext>
                </a:extLst>
              </p14:cNvPr>
              <p14:cNvContentPartPr/>
              <p14:nvPr/>
            </p14:nvContentPartPr>
            <p14:xfrm>
              <a:off x="959400" y="4054680"/>
              <a:ext cx="438840" cy="3708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03D9C528-7221-4C90-B3C5-1071A6240637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943560" y="3991320"/>
                <a:ext cx="470160" cy="16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88146705-7A49-44B8-85EF-5A2D39478896}"/>
                  </a:ext>
                </a:extLst>
              </p14:cNvPr>
              <p14:cNvContentPartPr/>
              <p14:nvPr/>
            </p14:nvContentPartPr>
            <p14:xfrm>
              <a:off x="411120" y="3981600"/>
              <a:ext cx="37080" cy="2772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88146705-7A49-44B8-85EF-5A2D39478896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395280" y="3918240"/>
                <a:ext cx="68400" cy="15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8D476DA6-B5AB-48FC-9BCC-A05E89E11110}"/>
                  </a:ext>
                </a:extLst>
              </p14:cNvPr>
              <p14:cNvContentPartPr/>
              <p14:nvPr/>
            </p14:nvContentPartPr>
            <p14:xfrm>
              <a:off x="365400" y="3990960"/>
              <a:ext cx="2804760" cy="3672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8D476DA6-B5AB-48FC-9BCC-A05E89E11110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349560" y="3927600"/>
                <a:ext cx="2836080" cy="16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1805BAB0-0A74-4E10-8B03-544FFD373D29}"/>
                  </a:ext>
                </a:extLst>
              </p14:cNvPr>
              <p14:cNvContentPartPr/>
              <p14:nvPr/>
            </p14:nvContentPartPr>
            <p14:xfrm>
              <a:off x="4804920" y="2246760"/>
              <a:ext cx="3572280" cy="199116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1805BAB0-0A74-4E10-8B03-544FFD373D29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4795560" y="2237400"/>
                <a:ext cx="3591000" cy="2009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latin typeface="Bell MT" pitchFamily="18" charset="0"/>
              </a:rPr>
              <a:t>ICEE &amp; F</a:t>
            </a:r>
            <a:endParaRPr lang="ar-IQ" sz="6600" b="1" dirty="0"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324088" cy="4800600"/>
          </a:xfrm>
        </p:spPr>
        <p:txBody>
          <a:bodyPr>
            <a:noAutofit/>
          </a:bodyPr>
          <a:lstStyle/>
          <a:p>
            <a:pPr algn="l" rtl="0"/>
            <a:r>
              <a:rPr lang="en-US" b="1" dirty="0">
                <a:latin typeface="Bell MT" pitchFamily="18" charset="0"/>
              </a:rPr>
              <a:t>Ideas and beliefs</a:t>
            </a:r>
          </a:p>
          <a:p>
            <a:pPr algn="l" rtl="0"/>
            <a:r>
              <a:rPr lang="en-US" b="1" dirty="0">
                <a:latin typeface="Bell MT" pitchFamily="18" charset="0"/>
              </a:rPr>
              <a:t>Concerns: worries about what might the symptoms means? </a:t>
            </a:r>
          </a:p>
          <a:p>
            <a:pPr algn="l" rtl="0"/>
            <a:r>
              <a:rPr lang="en-US" b="1" dirty="0">
                <a:latin typeface="Bell MT" pitchFamily="18" charset="0"/>
              </a:rPr>
              <a:t> Expectations: what the patient expect from the visit or how the doctor might help? </a:t>
            </a:r>
          </a:p>
          <a:p>
            <a:pPr algn="l" rtl="0"/>
            <a:r>
              <a:rPr lang="en-US" b="1" dirty="0">
                <a:latin typeface="Bell MT" pitchFamily="18" charset="0"/>
              </a:rPr>
              <a:t>Effect on life: How the illness affects the patient's daily activities? </a:t>
            </a:r>
          </a:p>
          <a:p>
            <a:pPr algn="l" rtl="0"/>
            <a:r>
              <a:rPr lang="en-US" b="1" dirty="0">
                <a:latin typeface="Bell MT" pitchFamily="18" charset="0"/>
              </a:rPr>
              <a:t> Feelings: the obvious emotion that might be produced by the illness.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FF00"/>
            </a:solidFill>
          </a:ln>
        </p:spPr>
        <p:txBody>
          <a:bodyPr/>
          <a:lstStyle/>
          <a:p>
            <a:pPr rtl="0"/>
            <a:r>
              <a:rPr lang="en-US" sz="4400" b="1" dirty="0">
                <a:solidFill>
                  <a:schemeClr val="tx1"/>
                </a:solidFill>
                <a:latin typeface="Bell MT" pitchFamily="18" charset="0"/>
              </a:rPr>
              <a:t>ILS</a:t>
            </a:r>
            <a:endParaRPr lang="ar-IQ" sz="4400" b="1" dirty="0">
              <a:solidFill>
                <a:schemeClr val="tx1"/>
              </a:solidFill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algn="l" rtl="0"/>
            <a:r>
              <a:rPr lang="en-US" sz="3600" b="1" dirty="0">
                <a:latin typeface="Bell MT" pitchFamily="18" charset="0"/>
              </a:rPr>
              <a:t>Invite: Invitation to tell a story</a:t>
            </a:r>
          </a:p>
          <a:p>
            <a:pPr algn="l" rtl="0"/>
            <a:r>
              <a:rPr lang="en-US" sz="3600" b="1" dirty="0">
                <a:latin typeface="Bell MT" pitchFamily="18" charset="0"/>
              </a:rPr>
              <a:t>Listen carefully and patiently</a:t>
            </a:r>
          </a:p>
          <a:p>
            <a:pPr algn="l" rtl="0"/>
            <a:r>
              <a:rPr lang="en-US" sz="3600" b="1" dirty="0">
                <a:latin typeface="Bell MT" pitchFamily="18" charset="0"/>
              </a:rPr>
              <a:t>Summarize regularly</a:t>
            </a:r>
          </a:p>
          <a:p>
            <a:pPr algn="l" rtl="0">
              <a:buNone/>
            </a:pPr>
            <a:r>
              <a:rPr lang="en-US" sz="3600" b="1" dirty="0">
                <a:latin typeface="Bell MT" pitchFamily="18" charset="0"/>
              </a:rPr>
              <a:t>                                                              </a:t>
            </a:r>
            <a:endParaRPr lang="ar-IQ" sz="3600" b="1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  <a:latin typeface="Bell MT" pitchFamily="18" charset="0"/>
              </a:rPr>
              <a:t>Communicating with children and parents</a:t>
            </a:r>
            <a:endParaRPr lang="ar-IQ" dirty="0">
              <a:solidFill>
                <a:schemeClr val="tx1"/>
              </a:solidFill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endParaRPr lang="en-US" b="1" dirty="0">
              <a:latin typeface="Bell MT" pitchFamily="18" charset="0"/>
            </a:endParaRPr>
          </a:p>
          <a:p>
            <a:pPr algn="l" rtl="0"/>
            <a:r>
              <a:rPr lang="en-US" b="1" dirty="0">
                <a:latin typeface="Bell MT" pitchFamily="18" charset="0"/>
              </a:rPr>
              <a:t>It is vital to remember that the child is the patient but that the parent is also a Key person in many transactions. </a:t>
            </a:r>
          </a:p>
          <a:p>
            <a:pPr algn="l" rtl="0"/>
            <a:r>
              <a:rPr lang="en-US" b="1" dirty="0">
                <a:solidFill>
                  <a:srgbClr val="FF0000"/>
                </a:solidFill>
                <a:latin typeface="Bell MT" pitchFamily="18" charset="0"/>
              </a:rPr>
              <a:t>This triadic consultation, in which the doctor has to communicate with both parents and children at the same time,  it needs individual attention</a:t>
            </a:r>
            <a:endParaRPr lang="ar-IQ" b="1" dirty="0">
              <a:solidFill>
                <a:srgbClr val="FF0000"/>
              </a:solidFill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ell MT" pitchFamily="18" charset="0"/>
              </a:rPr>
              <a:t>It is important to start the interview</a:t>
            </a:r>
            <a:r>
              <a:rPr lang="en-US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ell MT" pitchFamily="18" charset="0"/>
              </a:rPr>
              <a:t>  </a:t>
            </a:r>
            <a:endParaRPr lang="ar-IQ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800600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q"/>
            </a:pPr>
            <a:r>
              <a:rPr lang="en-US" sz="3600" b="1" dirty="0">
                <a:latin typeface="Bell MT" pitchFamily="18" charset="0"/>
              </a:rPr>
              <a:t> addressing the child and not to direct all your attention to the parent(s) </a:t>
            </a:r>
          </a:p>
          <a:p>
            <a:pPr algn="l" rtl="0">
              <a:buFont typeface="Wingdings" pitchFamily="2" charset="2"/>
              <a:buChar char="q"/>
            </a:pPr>
            <a:r>
              <a:rPr lang="en-US" sz="3600" b="1" dirty="0">
                <a:latin typeface="Bell MT" pitchFamily="18" charset="0"/>
              </a:rPr>
              <a:t>Ask young children whether they would like to tell their story or would prefer their parents to do so.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714488" cy="11430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ell MT" pitchFamily="18" charset="0"/>
              </a:rPr>
              <a:t>Many pediatric problems that are brought to medical attention are:  </a:t>
            </a:r>
            <a:endParaRPr lang="ar-IQ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458200" cy="4800600"/>
          </a:xfrm>
        </p:spPr>
        <p:txBody>
          <a:bodyPr>
            <a:normAutofit/>
          </a:bodyPr>
          <a:lstStyle/>
          <a:p>
            <a:pPr algn="l" rtl="0"/>
            <a:r>
              <a:rPr lang="en-US" b="1" dirty="0">
                <a:latin typeface="Bell MT" pitchFamily="18" charset="0"/>
              </a:rPr>
              <a:t>Minor but can cause significant parental anxiety</a:t>
            </a:r>
          </a:p>
          <a:p>
            <a:pPr algn="l" rtl="0"/>
            <a:r>
              <a:rPr lang="en-US" b="1" dirty="0">
                <a:latin typeface="Bell MT" pitchFamily="18" charset="0"/>
              </a:rPr>
              <a:t>Serious childhood illness is overwhelming for all parents. </a:t>
            </a:r>
          </a:p>
          <a:p>
            <a:pPr algn="l" rtl="0"/>
            <a:r>
              <a:rPr lang="en-US" b="1" dirty="0">
                <a:latin typeface="Bell MT" pitchFamily="18" charset="0"/>
              </a:rPr>
              <a:t>In both circumstances parental satisfaction is closely related </a:t>
            </a:r>
            <a:r>
              <a:rPr lang="en-US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ell MT" pitchFamily="18" charset="0"/>
              </a:rPr>
              <a:t> to</a:t>
            </a:r>
            <a:r>
              <a:rPr lang="en-US" b="1" dirty="0">
                <a:latin typeface="Bell MT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Bell MT" pitchFamily="18" charset="0"/>
              </a:rPr>
              <a:t>addressing of  parental concerns and expectations during a consultation </a:t>
            </a:r>
            <a:endParaRPr lang="ar-IQ" b="1" dirty="0">
              <a:solidFill>
                <a:srgbClr val="FF0000"/>
              </a:solidFill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019288" cy="48006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/>
            <a:r>
              <a:rPr lang="en-US" b="1" dirty="0">
                <a:latin typeface="Bell MT" pitchFamily="18" charset="0"/>
              </a:rPr>
              <a:t>Parents tend to interrupt their children during medical interviews </a:t>
            </a:r>
          </a:p>
          <a:p>
            <a:pPr algn="l" rtl="0"/>
            <a:r>
              <a:rPr lang="en-US" b="1" dirty="0">
                <a:latin typeface="Bell MT" pitchFamily="18" charset="0"/>
              </a:rPr>
              <a:t>They may disagree with their child's view of the problem</a:t>
            </a:r>
          </a:p>
          <a:p>
            <a:pPr algn="l" rtl="0"/>
            <a:r>
              <a:rPr lang="en-US" b="1" dirty="0">
                <a:latin typeface="Bell MT" pitchFamily="18" charset="0"/>
              </a:rPr>
              <a:t> Valuing children of all ages and respecting their views is more likely to encourage the development of successful relationships between you and your young patients </a:t>
            </a:r>
            <a:endParaRPr lang="ar-IQ" b="1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422148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Bell MT" pitchFamily="18" charset="0"/>
              </a:rPr>
              <a:t>Most of the skills that underlie the successful </a:t>
            </a:r>
            <a:r>
              <a:rPr lang="en-US" sz="3200" b="1" dirty="0" err="1">
                <a:solidFill>
                  <a:schemeClr val="tx1"/>
                </a:solidFill>
                <a:latin typeface="Bell MT" pitchFamily="18" charset="0"/>
              </a:rPr>
              <a:t>paediatrics</a:t>
            </a:r>
            <a:r>
              <a:rPr lang="en-US" sz="3200" b="1" dirty="0">
                <a:solidFill>
                  <a:schemeClr val="tx1"/>
                </a:solidFill>
                <a:latin typeface="Bell MT" pitchFamily="18" charset="0"/>
              </a:rPr>
              <a:t> consultation are based on the core skills of consultations with adult patients,</a:t>
            </a:r>
            <a:endParaRPr lang="ar-IQ" sz="3200" b="1" dirty="0">
              <a:solidFill>
                <a:schemeClr val="tx1"/>
              </a:solidFill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359898"/>
            <a:ext cx="7924800" cy="2992902"/>
          </a:xfr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rtl="0"/>
            <a:r>
              <a:rPr lang="en-US" sz="3600" b="1" dirty="0">
                <a:solidFill>
                  <a:schemeClr val="tx1"/>
                </a:solidFill>
                <a:latin typeface="Bell MT" pitchFamily="18" charset="0"/>
              </a:rPr>
              <a:t>The sections of the consultation which need particular focus are: </a:t>
            </a:r>
            <a:br>
              <a:rPr lang="en-US" sz="3600" b="1" dirty="0">
                <a:solidFill>
                  <a:schemeClr val="tx1"/>
                </a:solidFill>
                <a:latin typeface="Bell MT" pitchFamily="18" charset="0"/>
              </a:rPr>
            </a:br>
            <a:r>
              <a:rPr lang="en-US" sz="3600" b="1" dirty="0">
                <a:solidFill>
                  <a:srgbClr val="C00000"/>
                </a:solidFill>
                <a:latin typeface="Bell MT" pitchFamily="18" charset="0"/>
              </a:rPr>
              <a:t>Initiating the interview and building the relationship(rapport) </a:t>
            </a:r>
            <a:br>
              <a:rPr lang="en-US" sz="3600" b="1" dirty="0">
                <a:solidFill>
                  <a:schemeClr val="tx1"/>
                </a:solidFill>
                <a:latin typeface="Bell MT" pitchFamily="18" charset="0"/>
              </a:rPr>
            </a:br>
            <a:endParaRPr lang="ar-IQ" sz="3600" b="1" dirty="0">
              <a:solidFill>
                <a:schemeClr val="tx1"/>
              </a:solidFill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432560" y="3886200"/>
            <a:ext cx="7406640" cy="2590800"/>
          </a:xfr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3200" b="1" dirty="0">
                <a:latin typeface="Bell MT" pitchFamily="18" charset="0"/>
              </a:rPr>
              <a:t>It  will ensure the patient's comfort and assurance throughout the consultation,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3200" b="1" dirty="0">
                <a:latin typeface="Bell MT" pitchFamily="18" charset="0"/>
              </a:rPr>
              <a:t>Will have the way for what may be difficult or painful examinations or investigations later on.</a:t>
            </a:r>
          </a:p>
          <a:p>
            <a:pPr algn="l" rtl="0"/>
            <a:endParaRPr lang="ar-IQ" sz="3200" b="1" dirty="0">
              <a:latin typeface="Bell MT" pitchFamily="18" charset="0"/>
            </a:endParaRPr>
          </a:p>
          <a:p>
            <a:pPr algn="l"/>
            <a:endParaRPr lang="ar-IQ" sz="3200" b="1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ln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pPr algn="l"/>
            <a:br>
              <a:rPr lang="en-US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chemeClr val="tx1"/>
                </a:solidFill>
              </a:rPr>
              <a:t>Bombay Hospital  </a:t>
            </a:r>
            <a:br>
              <a:rPr lang="en-US" b="1" dirty="0">
                <a:solidFill>
                  <a:schemeClr val="tx1"/>
                </a:solidFill>
              </a:rPr>
            </a:b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068763"/>
          </a:xfrm>
          <a:ln>
            <a:solidFill>
              <a:srgbClr val="FFFF00"/>
            </a:solidFill>
          </a:ln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sz="2800" b="1" dirty="0">
                <a:latin typeface="Bell MT" pitchFamily="18" charset="0"/>
              </a:rPr>
              <a:t>A patient is the most important person in our hospital. </a:t>
            </a:r>
          </a:p>
          <a:p>
            <a:pPr marL="0" indent="0" algn="l">
              <a:buNone/>
            </a:pPr>
            <a:r>
              <a:rPr lang="en-US" sz="2800" b="1" dirty="0">
                <a:latin typeface="Bell MT" pitchFamily="18" charset="0"/>
              </a:rPr>
              <a:t>He is not an interruption  to our work, he is a purpose of it. </a:t>
            </a:r>
          </a:p>
          <a:p>
            <a:pPr marL="0" indent="0" algn="l">
              <a:buNone/>
            </a:pPr>
            <a:r>
              <a:rPr lang="en-US" sz="2800" b="1" dirty="0">
                <a:latin typeface="Bell MT" pitchFamily="18" charset="0"/>
              </a:rPr>
              <a:t>He is not an outsider in our hospital. He is part of it. </a:t>
            </a:r>
          </a:p>
          <a:p>
            <a:pPr marL="0" indent="0" algn="l">
              <a:buNone/>
            </a:pPr>
            <a:r>
              <a:rPr lang="en-US" sz="2800" b="1" dirty="0">
                <a:solidFill>
                  <a:srgbClr val="FF0000"/>
                </a:solidFill>
                <a:latin typeface="Bell MT" pitchFamily="18" charset="0"/>
              </a:rPr>
              <a:t>We are not doing a favor in serving him,</a:t>
            </a:r>
          </a:p>
          <a:p>
            <a:pPr marL="0" indent="0" algn="l">
              <a:buNone/>
            </a:pPr>
            <a:r>
              <a:rPr lang="en-US" sz="2800" b="1" dirty="0">
                <a:solidFill>
                  <a:srgbClr val="FF0000"/>
                </a:solidFill>
                <a:latin typeface="Bell MT" pitchFamily="18" charset="0"/>
              </a:rPr>
              <a:t> he is doing us a favor by giving us opportunity of serving him.</a:t>
            </a:r>
          </a:p>
          <a:p>
            <a:pPr algn="l"/>
            <a:endParaRPr lang="ar-IQ" b="1" dirty="0">
              <a:latin typeface="Bell MT" pitchFamily="18" charset="0"/>
            </a:endParaRPr>
          </a:p>
        </p:txBody>
      </p:sp>
      <p:pic>
        <p:nvPicPr>
          <p:cNvPr id="1028" name="Picture 4" descr="C:\Users\Abdul-Salam\Desktop\images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029200"/>
            <a:ext cx="3028950" cy="1514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of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     Sender				Receiver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			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			Feedback</a:t>
            </a:r>
          </a:p>
        </p:txBody>
      </p:sp>
      <p:sp>
        <p:nvSpPr>
          <p:cNvPr id="4" name="Smiley Face 3"/>
          <p:cNvSpPr/>
          <p:nvPr/>
        </p:nvSpPr>
        <p:spPr>
          <a:xfrm>
            <a:off x="1219200" y="2362200"/>
            <a:ext cx="1295400" cy="1143000"/>
          </a:xfrm>
          <a:prstGeom prst="smileyFac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iley Face 4"/>
          <p:cNvSpPr/>
          <p:nvPr/>
        </p:nvSpPr>
        <p:spPr>
          <a:xfrm>
            <a:off x="6172200" y="2362200"/>
            <a:ext cx="1295400" cy="1143000"/>
          </a:xfrm>
          <a:prstGeom prst="smileyFac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Diagram 5"/>
          <p:cNvGraphicFramePr/>
          <p:nvPr/>
        </p:nvGraphicFramePr>
        <p:xfrm>
          <a:off x="2895600" y="2133600"/>
          <a:ext cx="3200400" cy="167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Circular Arrow 6"/>
          <p:cNvSpPr/>
          <p:nvPr/>
        </p:nvSpPr>
        <p:spPr>
          <a:xfrm rot="10800000">
            <a:off x="1600200" y="1981200"/>
            <a:ext cx="5486400" cy="3505200"/>
          </a:xfrm>
          <a:prstGeom prst="circularArrow">
            <a:avLst>
              <a:gd name="adj1" fmla="val 5933"/>
              <a:gd name="adj2" fmla="val 1142319"/>
              <a:gd name="adj3" fmla="val 20436553"/>
              <a:gd name="adj4" fmla="val 11107102"/>
              <a:gd name="adj5" fmla="val 125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7C1D-B5AB-45FF-BAF9-1A3811D5F12E}" type="datetime8">
              <a:rPr lang="ar-IQ" smtClean="0"/>
              <a:pPr/>
              <a:t>07 كانون الأول، 20</a:t>
            </a:fld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16AC-90EA-42EA-BCFD-DF6CDA7C9630}" type="slidenum">
              <a:rPr lang="ar-IQ" smtClean="0"/>
              <a:pPr/>
              <a:t>20</a:t>
            </a:fld>
            <a:endParaRPr lang="ar-IQ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Quality of care depends a lot on good communication with families</a:t>
            </a:r>
          </a:p>
          <a:p>
            <a:pPr algn="l" rtl="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Good communication depends a lot on listening to our patients and showing empathy.</a:t>
            </a:r>
          </a:p>
          <a:p>
            <a:pPr algn="l" rtl="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Good listening means good care.</a:t>
            </a:r>
          </a:p>
          <a:p>
            <a:pPr algn="l" rtl="0"/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Parents are not looking for how much you know but how much do you care.</a:t>
            </a:r>
          </a:p>
          <a:p>
            <a:pPr algn="l" rtl="0"/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</a:t>
            </a:r>
            <a:endParaRPr lang="ar-IQ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5CAF-A75A-4BE0-BDAF-D0091602F992}" type="datetime8">
              <a:rPr lang="ar-IQ" smtClean="0"/>
              <a:pPr/>
              <a:t>07 كانون الأول، 20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16AC-90EA-42EA-BCFD-DF6CDA7C9630}" type="slidenum">
              <a:rPr lang="ar-IQ" smtClean="0"/>
              <a:pPr/>
              <a:t>21</a:t>
            </a:fld>
            <a:endParaRPr lang="ar-IQ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B1970-1FEE-463A-8C5F-09D933E275B7}" type="datetime8">
              <a:rPr lang="ar-IQ" smtClean="0"/>
              <a:pPr/>
              <a:t>07 كانون الأول، 20</a:t>
            </a:fld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C3C09-241A-4E92-A220-930D9481447C}" type="slidenum">
              <a:rPr lang="ar-IQ" smtClean="0"/>
              <a:pPr/>
              <a:t>22</a:t>
            </a:fld>
            <a:endParaRPr lang="ar-IQ"/>
          </a:p>
        </p:txBody>
      </p:sp>
      <p:sp>
        <p:nvSpPr>
          <p:cNvPr id="10" name="Rectangle 9"/>
          <p:cNvSpPr/>
          <p:nvPr/>
        </p:nvSpPr>
        <p:spPr>
          <a:xfrm>
            <a:off x="3714743" y="2967335"/>
            <a:ext cx="485482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Thanks for your attention</a:t>
            </a:r>
            <a:endParaRPr lang="ar-IQ" sz="54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1026" name="Picture 2" descr="E:\صور نقال\2018-01-01 22.09.58.jpg"/>
          <p:cNvPicPr>
            <a:picLocks noChangeAspect="1" noChangeArrowheads="1"/>
          </p:cNvPicPr>
          <p:nvPr/>
        </p:nvPicPr>
        <p:blipFill>
          <a:blip r:embed="rId2" cstate="print">
            <a:lum contrast="30000"/>
          </a:blip>
          <a:srcRect/>
          <a:stretch>
            <a:fillRect/>
          </a:stretch>
        </p:blipFill>
        <p:spPr bwMode="auto">
          <a:xfrm>
            <a:off x="357158" y="1214422"/>
            <a:ext cx="3605076" cy="22447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sz="3600" b="1" dirty="0">
                <a:solidFill>
                  <a:schemeClr val="accent1"/>
                </a:solidFill>
              </a:rPr>
              <a:t>Wipe</a:t>
            </a:r>
            <a:r>
              <a:rPr lang="en-US" dirty="0"/>
              <a:t> 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/>
              <a:t>Wash hands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/>
              <a:t>Introduce self (full name and grade)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/>
              <a:t>Patients name and date of birth and what they like to be called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/>
              <a:t>Explain why you are here</a:t>
            </a: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</a:t>
            </a:r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70CF-71CD-4DDF-8AEF-CDB974505254}" type="datetime8">
              <a:rPr lang="ar-IQ" smtClean="0"/>
              <a:pPr/>
              <a:t>07 كانون الأول، 20</a:t>
            </a:fld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16AC-90EA-42EA-BCFD-DF6CDA7C9630}" type="slidenum">
              <a:rPr lang="ar-IQ" smtClean="0"/>
              <a:pPr/>
              <a:t>23</a:t>
            </a:fld>
            <a:endParaRPr lang="ar-IQ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Briefly mention confidentiality</a:t>
            </a:r>
          </a:p>
          <a:p>
            <a:pPr algn="l" rtl="0"/>
            <a:r>
              <a:rPr lang="en-US" dirty="0"/>
              <a:t>Start with  an open question and try not</a:t>
            </a:r>
          </a:p>
          <a:p>
            <a:pPr algn="l" rtl="0">
              <a:buNone/>
            </a:pPr>
            <a:r>
              <a:rPr lang="en-US" dirty="0"/>
              <a:t>    interrupt patients answer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1E51-522B-4B50-B043-4BBDB8CC4EB4}" type="datetime8">
              <a:rPr lang="ar-IQ" smtClean="0"/>
              <a:pPr/>
              <a:t>07 كانون الأول، 20</a:t>
            </a:fld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16AC-90EA-42EA-BCFD-DF6CDA7C9630}" type="slidenum">
              <a:rPr lang="ar-IQ" smtClean="0"/>
              <a:pPr/>
              <a:t>24</a:t>
            </a:fld>
            <a:endParaRPr lang="ar-IQ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000108"/>
            <a:ext cx="8643998" cy="5429288"/>
          </a:xfrm>
        </p:spPr>
        <p:txBody>
          <a:bodyPr>
            <a:noAutofit/>
          </a:bodyPr>
          <a:lstStyle/>
          <a:p>
            <a:pPr algn="l" rtl="0">
              <a:buNone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q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start with open question and progress to closed question </a:t>
            </a:r>
          </a:p>
          <a:p>
            <a:pPr algn="l" rtl="0">
              <a:buFont typeface="Wingdings" pitchFamily="2" charset="2"/>
              <a:buChar char="q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build a rapport </a:t>
            </a:r>
          </a:p>
          <a:p>
            <a:pPr algn="l" rtl="0">
              <a:buFont typeface="Wingdings" pitchFamily="2" charset="2"/>
              <a:buChar char="q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use signposting</a:t>
            </a:r>
          </a:p>
          <a:p>
            <a:pPr algn="l" rtl="0">
              <a:buFont typeface="Wingdings" pitchFamily="2" charset="2"/>
              <a:buChar char="q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Show empathy</a:t>
            </a:r>
          </a:p>
          <a:p>
            <a:pPr algn="l" rtl="0">
              <a:buFont typeface="Wingdings" pitchFamily="2" charset="2"/>
              <a:buChar char="q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Response to cues </a:t>
            </a:r>
          </a:p>
          <a:p>
            <a:pPr algn="l" rtl="0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listen to what patients are saying</a:t>
            </a:r>
          </a:p>
          <a:p>
            <a:pPr algn="l" rtl="0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Don’t think of the next question </a:t>
            </a:r>
          </a:p>
          <a:p>
            <a:pPr algn="l" rtl="0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Cues may be verbal or non verbal body language</a:t>
            </a:r>
          </a:p>
          <a:p>
            <a:pPr algn="l" rtl="0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Repeat  a cue  and ask more about</a:t>
            </a:r>
          </a:p>
          <a:p>
            <a:pPr algn="l" rtl="0">
              <a:buNone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ar-IQ" sz="2800" dirty="0">
              <a:latin typeface="Times New Roman" pitchFamily="18" charset="0"/>
              <a:cs typeface="Times New Roman" pitchFamily="18" charset="0"/>
            </a:endParaRPr>
          </a:p>
          <a:p>
            <a:endParaRPr lang="ar-IQ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Invite ,listen ,summarize –ILS)</a:t>
            </a:r>
            <a:r>
              <a:rPr lang="ar-IQ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 </a:t>
            </a:r>
            <a:r>
              <a:rPr lang="en-US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During</a:t>
            </a:r>
            <a:br>
              <a:rPr lang="en-US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IQ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250B0-0B7B-4497-AE29-D1BCA3F279BD}" type="datetime8">
              <a:rPr lang="ar-IQ" smtClean="0"/>
              <a:pPr/>
              <a:t>07 كانون الأول، 20</a:t>
            </a:fld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16AC-90EA-42EA-BCFD-DF6CDA7C9630}" type="slidenum">
              <a:rPr lang="ar-IQ" smtClean="0"/>
              <a:pPr/>
              <a:t>25</a:t>
            </a:fld>
            <a:endParaRPr lang="ar-IQ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Summarize</a:t>
            </a:r>
          </a:p>
          <a:p>
            <a:pPr algn="l"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Ask if they have any question </a:t>
            </a:r>
          </a:p>
          <a:p>
            <a:pPr algn="l"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Explain the next steps </a:t>
            </a:r>
            <a:endParaRPr lang="ar-IQ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End </a:t>
            </a:r>
            <a:endParaRPr lang="ar-IQ" dirty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99A5-88A5-4CA0-B344-5ED2830E6181}" type="datetime8">
              <a:rPr lang="ar-IQ" smtClean="0"/>
              <a:pPr/>
              <a:t>07 كانون الأول، 20</a:t>
            </a:fld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16AC-90EA-42EA-BCFD-DF6CDA7C9630}" type="slidenum">
              <a:rPr lang="ar-IQ" smtClean="0"/>
              <a:pPr/>
              <a:t>26</a:t>
            </a:fld>
            <a:endParaRPr lang="ar-IQ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Integrate ideas , concern and expectation (ICE)</a:t>
            </a:r>
          </a:p>
          <a:p>
            <a:pPr algn="l" rtl="0"/>
            <a:r>
              <a:rPr lang="en-US" dirty="0"/>
              <a:t>Never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/>
              <a:t>Ask leading questions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/>
              <a:t>Give multiple answers /questions in on go</a:t>
            </a: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0CBF7-EF35-4F72-BD49-A49576774BB9}" type="datetime8">
              <a:rPr lang="ar-IQ" smtClean="0"/>
              <a:pPr/>
              <a:t>07 كانون الأول، 20</a:t>
            </a:fld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16AC-90EA-42EA-BCFD-DF6CDA7C9630}" type="slidenum">
              <a:rPr lang="ar-IQ" smtClean="0"/>
              <a:pPr/>
              <a:t>27</a:t>
            </a:fld>
            <a:endParaRPr lang="ar-IQ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Major points</a:t>
            </a:r>
          </a:p>
          <a:p>
            <a:pPr algn="l" rtl="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Keep using their names</a:t>
            </a:r>
          </a:p>
          <a:p>
            <a:pPr algn="l" rtl="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Make it a game</a:t>
            </a:r>
          </a:p>
          <a:p>
            <a:pPr algn="l" rtl="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Keep interacting and asking questions</a:t>
            </a:r>
          </a:p>
          <a:p>
            <a:pPr algn="l" rtl="0"/>
            <a:endParaRPr lang="ar-IQ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Key tips for communicating with examining children</a:t>
            </a:r>
            <a:endParaRPr lang="ar-IQ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8A37-4B6C-4271-9CD3-2F37E3F21230}" type="datetime8">
              <a:rPr lang="ar-IQ" smtClean="0"/>
              <a:pPr/>
              <a:t>07 كانون الأول، 20</a:t>
            </a:fld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16AC-90EA-42EA-BCFD-DF6CDA7C9630}" type="slidenum">
              <a:rPr lang="ar-IQ" smtClean="0"/>
              <a:pPr/>
              <a:t>28</a:t>
            </a:fld>
            <a:endParaRPr lang="ar-IQ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If the child crying , let them calm down</a:t>
            </a:r>
          </a:p>
          <a:p>
            <a:pPr algn="l" rtl="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Involve child when ever possible</a:t>
            </a:r>
          </a:p>
          <a:p>
            <a:pPr algn="l" rtl="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Even babies like to hear reassuring voice</a:t>
            </a:r>
          </a:p>
          <a:p>
            <a:pPr algn="l" rtl="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Befriend child before examining</a:t>
            </a:r>
          </a:p>
          <a:p>
            <a:pPr algn="l" rtl="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Get at their level</a:t>
            </a:r>
          </a:p>
          <a:p>
            <a:pPr algn="l" rtl="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Distract with toes</a:t>
            </a:r>
          </a:p>
          <a:p>
            <a:pPr algn="l" rtl="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Use parents to distract them</a:t>
            </a:r>
          </a:p>
          <a:p>
            <a:pPr algn="l" rtl="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Undress in stages</a:t>
            </a:r>
          </a:p>
          <a:p>
            <a:pPr algn="l" rtl="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Reward child and praise them</a:t>
            </a:r>
          </a:p>
          <a:p>
            <a:pPr algn="l" rtl="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Etc..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tips</a:t>
            </a:r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2A1BE-6096-4BB1-87ED-17A20F6D6DE0}" type="datetime8">
              <a:rPr lang="ar-IQ" smtClean="0"/>
              <a:pPr/>
              <a:t>07 كانون الأول، 20</a:t>
            </a:fld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16AC-90EA-42EA-BCFD-DF6CDA7C9630}" type="slidenum">
              <a:rPr lang="ar-IQ" smtClean="0"/>
              <a:pPr/>
              <a:t>29</a:t>
            </a:fld>
            <a:endParaRPr lang="ar-IQ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>
              <a:buNone/>
            </a:pPr>
            <a:r>
              <a:rPr lang="en-US" sz="2400" b="1" dirty="0">
                <a:latin typeface="Bell MT" pitchFamily="18" charset="0"/>
              </a:rPr>
              <a:t>learning objectives </a:t>
            </a:r>
          </a:p>
          <a:p>
            <a:pPr lvl="0" algn="l" rtl="0"/>
            <a:r>
              <a:rPr lang="en-US" sz="2400" b="1" dirty="0">
                <a:latin typeface="Bell MT" pitchFamily="18" charset="0"/>
              </a:rPr>
              <a:t>Reasoning behind  focusing on communicating skills in consultation</a:t>
            </a:r>
          </a:p>
          <a:p>
            <a:pPr lvl="0" algn="l" rtl="0"/>
            <a:r>
              <a:rPr lang="en-US" sz="2400" b="1" dirty="0">
                <a:latin typeface="Bell MT" pitchFamily="18" charset="0"/>
              </a:rPr>
              <a:t>What is   the health  related outcome of good consultation</a:t>
            </a:r>
          </a:p>
          <a:p>
            <a:pPr lvl="0" algn="l" rtl="0"/>
            <a:r>
              <a:rPr lang="en-US" sz="2400" b="1" dirty="0">
                <a:latin typeface="Bell MT" pitchFamily="18" charset="0"/>
              </a:rPr>
              <a:t>principles of model of consultation </a:t>
            </a:r>
          </a:p>
          <a:p>
            <a:pPr lvl="0" algn="l" rtl="0"/>
            <a:r>
              <a:rPr lang="en-US" sz="2400" b="1" dirty="0">
                <a:latin typeface="Bell MT" pitchFamily="18" charset="0"/>
              </a:rPr>
              <a:t>What is the triadic consultation</a:t>
            </a:r>
          </a:p>
          <a:p>
            <a:pPr lvl="0" algn="l" rtl="0"/>
            <a:r>
              <a:rPr lang="en-US" sz="2400" b="1" dirty="0">
                <a:latin typeface="Bell MT" pitchFamily="18" charset="0"/>
              </a:rPr>
              <a:t>Revised content guide to medical interview</a:t>
            </a:r>
          </a:p>
          <a:p>
            <a:pPr lvl="0" algn="l" rtl="0"/>
            <a:r>
              <a:rPr lang="en-US" sz="2400" b="1" dirty="0">
                <a:latin typeface="Bell MT" pitchFamily="18" charset="0"/>
              </a:rPr>
              <a:t>focusing on : Initiating the interview and building the relationship (rapport) with parents and their children</a:t>
            </a:r>
          </a:p>
          <a:p>
            <a:pPr algn="l" rtl="0"/>
            <a:endParaRPr lang="ar-IQ" sz="24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l" rtl="0"/>
            <a:r>
              <a:rPr lang="en-US" b="1" dirty="0">
                <a:latin typeface="Times New Roman" pitchFamily="18" charset="0"/>
                <a:cs typeface="Times New Roman" pitchFamily="18" charset="0"/>
              </a:rPr>
              <a:t>Introduce self to every one in the room </a:t>
            </a:r>
          </a:p>
          <a:p>
            <a:pPr algn="l" rtl="0"/>
            <a:r>
              <a:rPr lang="en-US" b="1" dirty="0">
                <a:latin typeface="Times New Roman" pitchFamily="18" charset="0"/>
                <a:cs typeface="Times New Roman" pitchFamily="18" charset="0"/>
              </a:rPr>
              <a:t>Refer to the patient by name</a:t>
            </a:r>
          </a:p>
          <a:p>
            <a:pPr algn="l" rtl="0"/>
            <a:r>
              <a:rPr lang="en-US" b="1" dirty="0">
                <a:latin typeface="Times New Roman" pitchFamily="18" charset="0"/>
                <a:cs typeface="Times New Roman" pitchFamily="18" charset="0"/>
              </a:rPr>
              <a:t>Acknowledge wait</a:t>
            </a:r>
          </a:p>
          <a:p>
            <a:pPr algn="l" rtl="0"/>
            <a:r>
              <a:rPr lang="en-US" b="1" dirty="0">
                <a:latin typeface="Times New Roman" pitchFamily="18" charset="0"/>
                <a:cs typeface="Times New Roman" pitchFamily="18" charset="0"/>
              </a:rPr>
              <a:t>Make social comment or ask non medical question </a:t>
            </a:r>
          </a:p>
          <a:p>
            <a:pPr algn="l" rtl="0"/>
            <a:r>
              <a:rPr lang="en-US" b="1" dirty="0">
                <a:latin typeface="Times New Roman" pitchFamily="18" charset="0"/>
                <a:cs typeface="Times New Roman" pitchFamily="18" charset="0"/>
              </a:rPr>
              <a:t>Convey knowledge of pt’s history by comment on prior visit or problems</a:t>
            </a:r>
          </a:p>
          <a:p>
            <a:pPr algn="l" rtl="0"/>
            <a:r>
              <a:rPr lang="en-US" b="1" dirty="0">
                <a:latin typeface="Times New Roman" pitchFamily="18" charset="0"/>
                <a:cs typeface="Times New Roman" pitchFamily="18" charset="0"/>
              </a:rPr>
              <a:t>Consider patients cultural background and use appropriate gestures, eye contact, and body language </a:t>
            </a:r>
          </a:p>
          <a:p>
            <a:pPr algn="l" rtl="0"/>
            <a:endParaRPr lang="ar-IQ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Create a rapport quickly</a:t>
            </a:r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AA6D0-B057-4CF2-B1AF-7087B9906721}" type="datetime8">
              <a:rPr lang="ar-IQ" smtClean="0"/>
              <a:pPr/>
              <a:t>07 كانون الأول، 20</a:t>
            </a:fld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16AC-90EA-42EA-BCFD-DF6CDA7C9630}" type="slidenum">
              <a:rPr lang="ar-IQ" smtClean="0"/>
              <a:pPr/>
              <a:t>30</a:t>
            </a:fld>
            <a:endParaRPr lang="ar-IQ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tx1"/>
                </a:solidFill>
                <a:latin typeface="Bell MT" pitchFamily="18" charset="0"/>
              </a:rPr>
            </a:br>
            <a:r>
              <a:rPr lang="en-US" dirty="0">
                <a:solidFill>
                  <a:schemeClr val="tx1"/>
                </a:solidFill>
                <a:latin typeface="Bell MT" pitchFamily="18" charset="0"/>
              </a:rPr>
              <a:t>The Consultation</a:t>
            </a:r>
            <a:br>
              <a:rPr lang="en-US" dirty="0">
                <a:solidFill>
                  <a:schemeClr val="tx1"/>
                </a:solidFill>
                <a:latin typeface="Bell MT" pitchFamily="18" charset="0"/>
              </a:rPr>
            </a:br>
            <a:endParaRPr lang="ar-IQ" dirty="0">
              <a:solidFill>
                <a:schemeClr val="tx1"/>
              </a:solidFill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400"/>
          </a:xfrm>
          <a:ln>
            <a:solidFill>
              <a:srgbClr val="FFFF00"/>
            </a:solidFill>
          </a:ln>
        </p:spPr>
        <p:txBody>
          <a:bodyPr/>
          <a:lstStyle/>
          <a:p>
            <a:pPr algn="l" rtl="0"/>
            <a:r>
              <a:rPr lang="en-US" b="1" dirty="0">
                <a:latin typeface="Bell MT" pitchFamily="18" charset="0"/>
              </a:rPr>
              <a:t>Is meeting of experts     </a:t>
            </a:r>
          </a:p>
          <a:p>
            <a:pPr algn="l" rtl="0"/>
            <a:r>
              <a:rPr lang="en-US" b="1" dirty="0">
                <a:latin typeface="Bell MT" pitchFamily="18" charset="0"/>
              </a:rPr>
              <a:t>A good Consultation allows real needs of the patient to be identified and addressed.</a:t>
            </a:r>
          </a:p>
          <a:p>
            <a:pPr algn="l" rtl="0"/>
            <a:endParaRPr lang="en-US" b="1" dirty="0">
              <a:latin typeface="Bell MT" pitchFamily="18" charset="0"/>
            </a:endParaRPr>
          </a:p>
          <a:p>
            <a:pPr algn="l" rtl="0"/>
            <a:endParaRPr lang="ar-IQ" b="1" dirty="0">
              <a:latin typeface="Bell MT" pitchFamily="18" charset="0"/>
            </a:endParaRPr>
          </a:p>
        </p:txBody>
      </p:sp>
      <p:pic>
        <p:nvPicPr>
          <p:cNvPr id="2051" name="Picture 3" descr="C:\Users\acer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3365500"/>
            <a:ext cx="2425700" cy="23739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rtl="0"/>
            <a:r>
              <a:rPr lang="en-US" sz="4000" b="1" dirty="0">
                <a:solidFill>
                  <a:schemeClr val="tx1"/>
                </a:solidFill>
                <a:latin typeface="Bell MT" pitchFamily="18" charset="0"/>
              </a:rPr>
              <a:t>In consultation patient looks for</a:t>
            </a:r>
            <a:endParaRPr lang="ar-IQ" sz="4000" b="1" dirty="0">
              <a:solidFill>
                <a:schemeClr val="tx1"/>
              </a:solidFill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algn="l" rtl="0"/>
            <a:r>
              <a:rPr lang="en-US" sz="7200" b="1" dirty="0">
                <a:latin typeface="Bell MT" pitchFamily="18" charset="0"/>
              </a:rPr>
              <a:t>A Human touch </a:t>
            </a:r>
          </a:p>
          <a:p>
            <a:pPr algn="l" rtl="0"/>
            <a:r>
              <a:rPr lang="en-US" sz="7200" b="1" dirty="0">
                <a:latin typeface="Bell MT" pitchFamily="18" charset="0"/>
              </a:rPr>
              <a:t>Up to date Care</a:t>
            </a:r>
          </a:p>
          <a:p>
            <a:pPr algn="l" rtl="0"/>
            <a:endParaRPr lang="ar-IQ" sz="7200" b="1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FF00"/>
            </a:solidFill>
          </a:ln>
        </p:spPr>
        <p:txBody>
          <a:bodyPr/>
          <a:lstStyle/>
          <a:p>
            <a:pPr rtl="0"/>
            <a:r>
              <a:rPr lang="en-US" b="1" dirty="0">
                <a:solidFill>
                  <a:schemeClr val="tx1"/>
                </a:solidFill>
                <a:latin typeface="Bell MT" pitchFamily="18" charset="0"/>
              </a:rPr>
              <a:t>Teaching CS</a:t>
            </a:r>
            <a:endParaRPr lang="ar-IQ" b="1" dirty="0">
              <a:solidFill>
                <a:schemeClr val="tx1"/>
              </a:solidFill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/>
          <a:lstStyle/>
          <a:p>
            <a:pPr algn="l" rtl="0">
              <a:buNone/>
            </a:pPr>
            <a:endParaRPr lang="en-US" b="1" dirty="0">
              <a:latin typeface="Bell MT" pitchFamily="18" charset="0"/>
            </a:endParaRPr>
          </a:p>
          <a:p>
            <a:pPr algn="l" rtl="0">
              <a:buNone/>
            </a:pPr>
            <a:r>
              <a:rPr lang="en-US" b="1" dirty="0">
                <a:latin typeface="Bell MT" pitchFamily="18" charset="0"/>
              </a:rPr>
              <a:t>Communication skills can be taught </a:t>
            </a:r>
          </a:p>
          <a:p>
            <a:pPr algn="l" rtl="0">
              <a:buNone/>
            </a:pPr>
            <a:r>
              <a:rPr lang="en-US" b="1" dirty="0">
                <a:latin typeface="Bell MT" pitchFamily="18" charset="0"/>
              </a:rPr>
              <a:t>BUT</a:t>
            </a:r>
          </a:p>
          <a:p>
            <a:pPr algn="l" rtl="0">
              <a:buNone/>
            </a:pPr>
            <a:r>
              <a:rPr lang="en-US" b="1" dirty="0">
                <a:latin typeface="Bell MT" pitchFamily="18" charset="0"/>
              </a:rPr>
              <a:t>   In a large survey showed that 55% of consultant felt they had inadequate training</a:t>
            </a:r>
          </a:p>
          <a:p>
            <a:pPr algn="l" rtl="0">
              <a:buNone/>
            </a:pPr>
            <a:endParaRPr lang="en-US" sz="1600" b="1" dirty="0">
              <a:latin typeface="Bell MT" pitchFamily="18" charset="0"/>
            </a:endParaRPr>
          </a:p>
          <a:p>
            <a:pPr algn="l" rtl="0">
              <a:buNone/>
            </a:pPr>
            <a:endParaRPr lang="ar-IQ" b="1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pPr rtl="0"/>
            <a:br>
              <a:rPr lang="en-US" b="1" dirty="0">
                <a:solidFill>
                  <a:schemeClr val="tx1"/>
                </a:solidFill>
                <a:latin typeface="Bell MT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Bell MT" pitchFamily="18" charset="0"/>
              </a:rPr>
              <a:t>Patient's satisfaction</a:t>
            </a:r>
            <a:br>
              <a:rPr lang="en-US" b="1" dirty="0">
                <a:solidFill>
                  <a:schemeClr val="tx1"/>
                </a:solidFill>
                <a:latin typeface="Bell MT" pitchFamily="18" charset="0"/>
              </a:rPr>
            </a:br>
            <a:endParaRPr lang="ar-IQ" b="1" dirty="0">
              <a:solidFill>
                <a:schemeClr val="tx1"/>
              </a:solidFill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/>
          <a:lstStyle/>
          <a:p>
            <a:pPr algn="l" rtl="0">
              <a:buNone/>
            </a:pPr>
            <a:r>
              <a:rPr lang="en-US" b="1" dirty="0">
                <a:latin typeface="Bell MT" pitchFamily="18" charset="0"/>
              </a:rPr>
              <a:t>   Increased by discovering and acknowledging patient's expectation </a:t>
            </a:r>
          </a:p>
          <a:p>
            <a:pPr algn="l" rtl="0">
              <a:buNone/>
            </a:pPr>
            <a:endParaRPr lang="en-US" sz="2400" b="1" dirty="0">
              <a:latin typeface="Bell MT" pitchFamily="18" charset="0"/>
            </a:endParaRPr>
          </a:p>
          <a:p>
            <a:pPr algn="l" rtl="0">
              <a:buNone/>
            </a:pPr>
            <a:endParaRPr lang="en-US" sz="2400" b="1" dirty="0">
              <a:latin typeface="Bell MT" pitchFamily="18" charset="0"/>
            </a:endParaRPr>
          </a:p>
          <a:p>
            <a:pPr algn="l" rtl="0"/>
            <a:endParaRPr lang="ar-IQ" b="1" dirty="0">
              <a:latin typeface="Bell MT" pitchFamily="18" charset="0"/>
            </a:endParaRPr>
          </a:p>
        </p:txBody>
      </p:sp>
      <p:pic>
        <p:nvPicPr>
          <p:cNvPr id="3074" name="Picture 2" descr="C:\Users\acer\Desktop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46696" y="4038600"/>
            <a:ext cx="3105080" cy="2057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br>
              <a:rPr lang="en-US" b="1" dirty="0">
                <a:solidFill>
                  <a:schemeClr val="tx1"/>
                </a:solidFill>
                <a:latin typeface="Bell MT" pitchFamily="18" charset="0"/>
              </a:rPr>
            </a:br>
            <a:br>
              <a:rPr lang="en-US" b="1" dirty="0">
                <a:solidFill>
                  <a:schemeClr val="tx1"/>
                </a:solidFill>
                <a:latin typeface="Bell MT" pitchFamily="18" charset="0"/>
              </a:rPr>
            </a:br>
            <a:br>
              <a:rPr lang="en-US" b="1" dirty="0">
                <a:solidFill>
                  <a:schemeClr val="tx1"/>
                </a:solidFill>
                <a:latin typeface="Bell MT" pitchFamily="18" charset="0"/>
              </a:rPr>
            </a:br>
            <a:br>
              <a:rPr lang="ar-IQ" b="1" dirty="0">
                <a:solidFill>
                  <a:schemeClr val="tx1"/>
                </a:solidFill>
                <a:latin typeface="Bell MT" pitchFamily="18" charset="0"/>
              </a:rPr>
            </a:br>
            <a:br>
              <a:rPr lang="ar-IQ" b="1" dirty="0">
                <a:solidFill>
                  <a:schemeClr val="tx1"/>
                </a:solidFill>
                <a:latin typeface="Bell MT" pitchFamily="18" charset="0"/>
              </a:rPr>
            </a:br>
            <a:br>
              <a:rPr lang="en-US" b="1" dirty="0">
                <a:solidFill>
                  <a:schemeClr val="tx1"/>
                </a:solidFill>
                <a:latin typeface="Bell MT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Bell MT" pitchFamily="18" charset="0"/>
              </a:rPr>
              <a:t>How many impression do patient make on us in first meeting?</a:t>
            </a:r>
            <a:br>
              <a:rPr lang="en-US" b="1" dirty="0">
                <a:solidFill>
                  <a:schemeClr val="tx1"/>
                </a:solidFill>
                <a:latin typeface="Bell MT" pitchFamily="18" charset="0"/>
              </a:rPr>
            </a:br>
            <a:endParaRPr lang="ar-IQ" b="1" dirty="0">
              <a:solidFill>
                <a:schemeClr val="tx1"/>
              </a:solidFill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endParaRPr lang="en-US" sz="4000" b="1" dirty="0">
              <a:latin typeface="Bell MT" pitchFamily="18" charset="0"/>
            </a:endParaRPr>
          </a:p>
          <a:p>
            <a:pPr algn="ctr">
              <a:buNone/>
            </a:pPr>
            <a:endParaRPr lang="en-US" sz="4000" b="1" dirty="0">
              <a:latin typeface="Bell MT" pitchFamily="18" charset="0"/>
            </a:endParaRPr>
          </a:p>
          <a:p>
            <a:pPr algn="ctr">
              <a:buNone/>
            </a:pPr>
            <a:r>
              <a:rPr lang="en-US" sz="4000" b="1" dirty="0">
                <a:latin typeface="Bell MT" pitchFamily="18" charset="0"/>
              </a:rPr>
              <a:t>11!</a:t>
            </a:r>
          </a:p>
          <a:p>
            <a:pPr algn="ctr">
              <a:buNone/>
            </a:pPr>
            <a:endParaRPr lang="ar-IQ" sz="4000" b="1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br>
              <a:rPr lang="en-US" b="1" dirty="0">
                <a:solidFill>
                  <a:schemeClr val="tx1"/>
                </a:solidFill>
                <a:latin typeface="Bell MT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Bell MT" pitchFamily="18" charset="0"/>
              </a:rPr>
              <a:t>How long do they take to make these impressions? </a:t>
            </a:r>
            <a:br>
              <a:rPr lang="en-US" b="1" dirty="0">
                <a:solidFill>
                  <a:schemeClr val="tx1"/>
                </a:solidFill>
                <a:latin typeface="Bell MT" pitchFamily="18" charset="0"/>
              </a:rPr>
            </a:br>
            <a:endParaRPr lang="ar-IQ" b="1" dirty="0">
              <a:solidFill>
                <a:schemeClr val="tx1"/>
              </a:solidFill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/>
          <a:lstStyle/>
          <a:p>
            <a:pPr>
              <a:buNone/>
            </a:pPr>
            <a:endParaRPr lang="en-US" b="1" dirty="0">
              <a:latin typeface="Bell MT" pitchFamily="18" charset="0"/>
            </a:endParaRPr>
          </a:p>
          <a:p>
            <a:pPr>
              <a:buNone/>
            </a:pPr>
            <a:endParaRPr lang="en-US" b="1" dirty="0">
              <a:latin typeface="Bell MT" pitchFamily="18" charset="0"/>
            </a:endParaRPr>
          </a:p>
          <a:p>
            <a:pPr algn="ctr">
              <a:buNone/>
            </a:pPr>
            <a:r>
              <a:rPr lang="en-US" b="1" dirty="0">
                <a:latin typeface="Bell MT" pitchFamily="18" charset="0"/>
              </a:rPr>
              <a:t>7 seconds!!</a:t>
            </a:r>
          </a:p>
          <a:p>
            <a:pPr algn="r">
              <a:buNone/>
            </a:pPr>
            <a:r>
              <a:rPr lang="en-US" sz="1600" b="1" dirty="0">
                <a:latin typeface="Bell MT" pitchFamily="18" charset="0"/>
              </a:rPr>
              <a:t>Mike </a:t>
            </a:r>
            <a:r>
              <a:rPr lang="en-US" sz="1600" b="1" dirty="0" err="1">
                <a:latin typeface="Bell MT" pitchFamily="18" charset="0"/>
              </a:rPr>
              <a:t>Grecco</a:t>
            </a:r>
            <a:r>
              <a:rPr lang="en-US" sz="1600" b="1" dirty="0">
                <a:latin typeface="Bell MT" pitchFamily="18" charset="0"/>
              </a:rPr>
              <a:t> 2003</a:t>
            </a:r>
          </a:p>
          <a:p>
            <a:endParaRPr lang="ar-IQ" b="1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1188</TotalTime>
  <Words>938</Words>
  <Application>Microsoft Office PowerPoint</Application>
  <PresentationFormat>On-screen Show (4:3)</PresentationFormat>
  <Paragraphs>170</Paragraphs>
  <Slides>30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Bell MT</vt:lpstr>
      <vt:lpstr>Calibri</vt:lpstr>
      <vt:lpstr>Gill Sans MT</vt:lpstr>
      <vt:lpstr>Times New Roman</vt:lpstr>
      <vt:lpstr>Verdana</vt:lpstr>
      <vt:lpstr>Wingdings</vt:lpstr>
      <vt:lpstr>Wingdings 2</vt:lpstr>
      <vt:lpstr>Solstice</vt:lpstr>
      <vt:lpstr>  Communication Skills (CS) in Practice </vt:lpstr>
      <vt:lpstr> Bombay Hospital   </vt:lpstr>
      <vt:lpstr>PowerPoint Presentation</vt:lpstr>
      <vt:lpstr> The Consultation </vt:lpstr>
      <vt:lpstr>In consultation patient looks for</vt:lpstr>
      <vt:lpstr>Teaching CS</vt:lpstr>
      <vt:lpstr> Patient's satisfaction </vt:lpstr>
      <vt:lpstr>      How many impression do patient make on us in first meeting? </vt:lpstr>
      <vt:lpstr> How long do they take to make these impressions?  </vt:lpstr>
      <vt:lpstr>PowerPoint Presentation</vt:lpstr>
      <vt:lpstr>PowerPoint Presentation</vt:lpstr>
      <vt:lpstr>ICEE &amp; F</vt:lpstr>
      <vt:lpstr>ILS</vt:lpstr>
      <vt:lpstr>Communicating with children and parents</vt:lpstr>
      <vt:lpstr>It is important to start the interview  </vt:lpstr>
      <vt:lpstr>Many pediatric problems that are brought to medical attention are:  </vt:lpstr>
      <vt:lpstr>PowerPoint Presentation</vt:lpstr>
      <vt:lpstr>Most of the skills that underlie the successful paediatrics consultation are based on the core skills of consultations with adult patients,</vt:lpstr>
      <vt:lpstr>The sections of the consultation which need particular focus are:  Initiating the interview and building the relationship(rapport)  </vt:lpstr>
      <vt:lpstr>Elements of Communication</vt:lpstr>
      <vt:lpstr>Summary </vt:lpstr>
      <vt:lpstr>PowerPoint Presentation</vt:lpstr>
      <vt:lpstr>start</vt:lpstr>
      <vt:lpstr>PowerPoint Presentation</vt:lpstr>
      <vt:lpstr>Invite ,listen ,summarize –ILS) ) During </vt:lpstr>
      <vt:lpstr>End </vt:lpstr>
      <vt:lpstr>PowerPoint Presentation</vt:lpstr>
      <vt:lpstr>Key tips for communicating with examining children</vt:lpstr>
      <vt:lpstr>Other tips</vt:lpstr>
      <vt:lpstr>Create a rapport quickly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Sultan</dc:creator>
  <cp:lastModifiedBy>DR.Ahmed Saker 2O14</cp:lastModifiedBy>
  <cp:revision>64</cp:revision>
  <dcterms:created xsi:type="dcterms:W3CDTF">2006-08-16T00:00:00Z</dcterms:created>
  <dcterms:modified xsi:type="dcterms:W3CDTF">2020-12-07T05:46:44Z</dcterms:modified>
</cp:coreProperties>
</file>